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4"/>
    <p:sldMasterId id="2147483720" r:id="rId5"/>
    <p:sldMasterId id="2147483718" r:id="rId6"/>
    <p:sldMasterId id="2147484177" r:id="rId7"/>
    <p:sldMasterId id="2147484186" r:id="rId8"/>
    <p:sldMasterId id="2147484180" r:id="rId9"/>
    <p:sldMasterId id="2147484194" r:id="rId10"/>
    <p:sldMasterId id="2147484183" r:id="rId11"/>
    <p:sldMasterId id="2147484202" r:id="rId12"/>
    <p:sldMasterId id="2147484210" r:id="rId13"/>
    <p:sldMasterId id="2147484213" r:id="rId14"/>
    <p:sldMasterId id="2147484054" r:id="rId15"/>
  </p:sldMasterIdLst>
  <p:notesMasterIdLst>
    <p:notesMasterId r:id="rId25"/>
  </p:notesMasterIdLst>
  <p:handoutMasterIdLst>
    <p:handoutMasterId r:id="rId26"/>
  </p:handoutMasterIdLst>
  <p:sldIdLst>
    <p:sldId id="258" r:id="rId16"/>
    <p:sldId id="310" r:id="rId17"/>
    <p:sldId id="307" r:id="rId18"/>
    <p:sldId id="284" r:id="rId19"/>
    <p:sldId id="301" r:id="rId20"/>
    <p:sldId id="311" r:id="rId21"/>
    <p:sldId id="303" r:id="rId22"/>
    <p:sldId id="309" r:id="rId23"/>
    <p:sldId id="306" r:id="rId24"/>
  </p:sldIdLst>
  <p:sldSz cx="9144000" cy="6858000" type="screen4x3"/>
  <p:notesSz cx="6858000" cy="9290050"/>
  <p:defaultTextStyle>
    <a:defPPr>
      <a:defRPr lang="en-US"/>
    </a:defPPr>
    <a:lvl1pPr algn="l" defTabSz="457200" rtl="0" fontAlgn="base">
      <a:spcBef>
        <a:spcPct val="0"/>
      </a:spcBef>
      <a:spcAft>
        <a:spcPct val="0"/>
      </a:spcAft>
      <a:defRPr sz="2400" b="1" kern="1200">
        <a:solidFill>
          <a:srgbClr val="005596"/>
        </a:solidFill>
        <a:latin typeface="Calibri" pitchFamily="34" charset="0"/>
        <a:ea typeface="+mn-ea"/>
        <a:cs typeface="+mn-cs"/>
      </a:defRPr>
    </a:lvl1pPr>
    <a:lvl2pPr marL="457200" algn="l" defTabSz="457200" rtl="0" fontAlgn="base">
      <a:spcBef>
        <a:spcPct val="0"/>
      </a:spcBef>
      <a:spcAft>
        <a:spcPct val="0"/>
      </a:spcAft>
      <a:defRPr sz="2400" b="1" kern="1200">
        <a:solidFill>
          <a:srgbClr val="005596"/>
        </a:solidFill>
        <a:latin typeface="Calibri" pitchFamily="34" charset="0"/>
        <a:ea typeface="+mn-ea"/>
        <a:cs typeface="+mn-cs"/>
      </a:defRPr>
    </a:lvl2pPr>
    <a:lvl3pPr marL="914400" algn="l" defTabSz="457200" rtl="0" fontAlgn="base">
      <a:spcBef>
        <a:spcPct val="0"/>
      </a:spcBef>
      <a:spcAft>
        <a:spcPct val="0"/>
      </a:spcAft>
      <a:defRPr sz="2400" b="1" kern="1200">
        <a:solidFill>
          <a:srgbClr val="005596"/>
        </a:solidFill>
        <a:latin typeface="Calibri" pitchFamily="34" charset="0"/>
        <a:ea typeface="+mn-ea"/>
        <a:cs typeface="+mn-cs"/>
      </a:defRPr>
    </a:lvl3pPr>
    <a:lvl4pPr marL="1371600" algn="l" defTabSz="457200" rtl="0" fontAlgn="base">
      <a:spcBef>
        <a:spcPct val="0"/>
      </a:spcBef>
      <a:spcAft>
        <a:spcPct val="0"/>
      </a:spcAft>
      <a:defRPr sz="2400" b="1" kern="1200">
        <a:solidFill>
          <a:srgbClr val="005596"/>
        </a:solidFill>
        <a:latin typeface="Calibri" pitchFamily="34" charset="0"/>
        <a:ea typeface="+mn-ea"/>
        <a:cs typeface="+mn-cs"/>
      </a:defRPr>
    </a:lvl4pPr>
    <a:lvl5pPr marL="1828800" algn="l" defTabSz="457200" rtl="0" fontAlgn="base">
      <a:spcBef>
        <a:spcPct val="0"/>
      </a:spcBef>
      <a:spcAft>
        <a:spcPct val="0"/>
      </a:spcAft>
      <a:defRPr sz="2400" b="1" kern="1200">
        <a:solidFill>
          <a:srgbClr val="005596"/>
        </a:solidFill>
        <a:latin typeface="Calibri" pitchFamily="34" charset="0"/>
        <a:ea typeface="+mn-ea"/>
        <a:cs typeface="+mn-cs"/>
      </a:defRPr>
    </a:lvl5pPr>
    <a:lvl6pPr marL="2286000" algn="l" defTabSz="914400" rtl="0" eaLnBrk="1" latinLnBrk="0" hangingPunct="1">
      <a:defRPr sz="2400" b="1" kern="1200">
        <a:solidFill>
          <a:srgbClr val="005596"/>
        </a:solidFill>
        <a:latin typeface="Calibri" pitchFamily="34" charset="0"/>
        <a:ea typeface="+mn-ea"/>
        <a:cs typeface="+mn-cs"/>
      </a:defRPr>
    </a:lvl6pPr>
    <a:lvl7pPr marL="2743200" algn="l" defTabSz="914400" rtl="0" eaLnBrk="1" latinLnBrk="0" hangingPunct="1">
      <a:defRPr sz="2400" b="1" kern="1200">
        <a:solidFill>
          <a:srgbClr val="005596"/>
        </a:solidFill>
        <a:latin typeface="Calibri" pitchFamily="34" charset="0"/>
        <a:ea typeface="+mn-ea"/>
        <a:cs typeface="+mn-cs"/>
      </a:defRPr>
    </a:lvl7pPr>
    <a:lvl8pPr marL="3200400" algn="l" defTabSz="914400" rtl="0" eaLnBrk="1" latinLnBrk="0" hangingPunct="1">
      <a:defRPr sz="2400" b="1" kern="1200">
        <a:solidFill>
          <a:srgbClr val="005596"/>
        </a:solidFill>
        <a:latin typeface="Calibri" pitchFamily="34" charset="0"/>
        <a:ea typeface="+mn-ea"/>
        <a:cs typeface="+mn-cs"/>
      </a:defRPr>
    </a:lvl8pPr>
    <a:lvl9pPr marL="3657600" algn="l" defTabSz="914400" rtl="0" eaLnBrk="1" latinLnBrk="0" hangingPunct="1">
      <a:defRPr sz="2400" b="1" kern="1200">
        <a:solidFill>
          <a:srgbClr val="005596"/>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ck &amp; Veatch" initials="B&amp;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450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1331" autoAdjust="0"/>
  </p:normalViewPr>
  <p:slideViewPr>
    <p:cSldViewPr snapToGrid="0" snapToObjects="1">
      <p:cViewPr varScale="1">
        <p:scale>
          <a:sx n="96" d="100"/>
          <a:sy n="96" d="100"/>
        </p:scale>
        <p:origin x="-330"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7" d="100"/>
          <a:sy n="97" d="100"/>
        </p:scale>
        <p:origin x="-3304" y="-128"/>
      </p:cViewPr>
      <p:guideLst>
        <p:guide orient="horz" pos="2926"/>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BVLogo2011_Horizontal.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25680" y="8625299"/>
            <a:ext cx="1806640" cy="664751"/>
          </a:xfrm>
          <a:prstGeom prst="rect">
            <a:avLst/>
          </a:prstGeom>
        </p:spPr>
      </p:pic>
      <p:sp>
        <p:nvSpPr>
          <p:cNvPr id="2" name="Header Placeholder 1"/>
          <p:cNvSpPr>
            <a:spLocks noGrp="1"/>
          </p:cNvSpPr>
          <p:nvPr>
            <p:ph type="hdr" sz="quarter"/>
          </p:nvPr>
        </p:nvSpPr>
        <p:spPr>
          <a:xfrm>
            <a:off x="0" y="1"/>
            <a:ext cx="2972115" cy="464822"/>
          </a:xfrm>
          <a:prstGeom prst="rect">
            <a:avLst/>
          </a:prstGeom>
        </p:spPr>
        <p:txBody>
          <a:bodyPr vert="horz" lIns="91440" tIns="45720" rIns="91440" bIns="45720" rtlCol="0"/>
          <a:lstStyle>
            <a:lvl1pPr algn="l">
              <a:defRPr sz="1200"/>
            </a:lvl1pPr>
          </a:lstStyle>
          <a:p>
            <a:endParaRPr lang="en-US" b="0" dirty="0">
              <a:solidFill>
                <a:srgbClr val="5B5E5B"/>
              </a:solidFill>
            </a:endParaRPr>
          </a:p>
        </p:txBody>
      </p:sp>
      <p:sp>
        <p:nvSpPr>
          <p:cNvPr id="3" name="Date Placeholder 2"/>
          <p:cNvSpPr>
            <a:spLocks noGrp="1"/>
          </p:cNvSpPr>
          <p:nvPr>
            <p:ph type="dt" sz="quarter" idx="1"/>
          </p:nvPr>
        </p:nvSpPr>
        <p:spPr>
          <a:xfrm>
            <a:off x="3884316" y="1"/>
            <a:ext cx="2972115" cy="464822"/>
          </a:xfrm>
          <a:prstGeom prst="rect">
            <a:avLst/>
          </a:prstGeom>
        </p:spPr>
        <p:txBody>
          <a:bodyPr vert="horz" lIns="91440" tIns="45720" rIns="91440" bIns="45720" rtlCol="0"/>
          <a:lstStyle>
            <a:lvl1pPr algn="r">
              <a:defRPr sz="1200"/>
            </a:lvl1pPr>
          </a:lstStyle>
          <a:p>
            <a:r>
              <a:rPr lang="en-US" b="0" dirty="0" smtClean="0">
                <a:solidFill>
                  <a:srgbClr val="5B5E5B"/>
                </a:solidFill>
              </a:rPr>
              <a:t>26 December 2012</a:t>
            </a:r>
            <a:endParaRPr lang="en-US" b="0" dirty="0">
              <a:solidFill>
                <a:srgbClr val="5B5E5B"/>
              </a:solidFill>
            </a:endParaRPr>
          </a:p>
        </p:txBody>
      </p:sp>
      <p:sp>
        <p:nvSpPr>
          <p:cNvPr id="4" name="Footer Placeholder 3"/>
          <p:cNvSpPr>
            <a:spLocks noGrp="1"/>
          </p:cNvSpPr>
          <p:nvPr>
            <p:ph type="ftr" sz="quarter" idx="2"/>
          </p:nvPr>
        </p:nvSpPr>
        <p:spPr>
          <a:xfrm>
            <a:off x="0" y="8823631"/>
            <a:ext cx="2525680" cy="464822"/>
          </a:xfrm>
          <a:prstGeom prst="rect">
            <a:avLst/>
          </a:prstGeom>
        </p:spPr>
        <p:txBody>
          <a:bodyPr vert="horz" lIns="91440" tIns="45720" rIns="91440" bIns="45720" rtlCol="0" anchor="b"/>
          <a:lstStyle>
            <a:lvl1pPr algn="l">
              <a:defRPr sz="1200"/>
            </a:lvl1pPr>
          </a:lstStyle>
          <a:p>
            <a:r>
              <a:rPr lang="en-US" b="0" dirty="0" smtClean="0">
                <a:solidFill>
                  <a:srgbClr val="5B5E5B"/>
                </a:solidFill>
              </a:rPr>
              <a:t>PowerPoint Sample</a:t>
            </a:r>
            <a:endParaRPr lang="en-US" b="0" dirty="0">
              <a:solidFill>
                <a:srgbClr val="5B5E5B"/>
              </a:solidFill>
            </a:endParaRPr>
          </a:p>
        </p:txBody>
      </p:sp>
      <p:sp>
        <p:nvSpPr>
          <p:cNvPr id="5" name="Slide Number Placeholder 4"/>
          <p:cNvSpPr>
            <a:spLocks noGrp="1"/>
          </p:cNvSpPr>
          <p:nvPr>
            <p:ph type="sldNum" sz="quarter" idx="3"/>
          </p:nvPr>
        </p:nvSpPr>
        <p:spPr>
          <a:xfrm>
            <a:off x="4332320" y="8823631"/>
            <a:ext cx="2524110" cy="464822"/>
          </a:xfrm>
          <a:prstGeom prst="rect">
            <a:avLst/>
          </a:prstGeom>
        </p:spPr>
        <p:txBody>
          <a:bodyPr vert="horz" lIns="91440" tIns="45720" rIns="91440" bIns="45720" rtlCol="0" anchor="b"/>
          <a:lstStyle>
            <a:lvl1pPr algn="r">
              <a:defRPr sz="1200"/>
            </a:lvl1pPr>
          </a:lstStyle>
          <a:p>
            <a:fld id="{EB952E19-BBD8-ED4E-AB14-8D692CD149E0}" type="slidenum">
              <a:rPr lang="en-US" b="0" smtClean="0">
                <a:solidFill>
                  <a:srgbClr val="5B5E5B"/>
                </a:solidFill>
              </a:rPr>
              <a:pPr/>
              <a:t>‹#›</a:t>
            </a:fld>
            <a:endParaRPr lang="en-US" b="0" dirty="0">
              <a:solidFill>
                <a:srgbClr val="5B5E5B"/>
              </a:solidFill>
            </a:endParaRPr>
          </a:p>
        </p:txBody>
      </p:sp>
    </p:spTree>
    <p:extLst>
      <p:ext uri="{BB962C8B-B14F-4D97-AF65-F5344CB8AC3E}">
        <p14:creationId xmlns:p14="http://schemas.microsoft.com/office/powerpoint/2010/main" val="78045566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VLogo2011_Horizonta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680" y="8625299"/>
            <a:ext cx="1806640" cy="664751"/>
          </a:xfrm>
          <a:prstGeom prst="rect">
            <a:avLst/>
          </a:prstGeom>
        </p:spPr>
      </p:pic>
      <p:sp>
        <p:nvSpPr>
          <p:cNvPr id="2" name="Header Placeholder 1"/>
          <p:cNvSpPr>
            <a:spLocks noGrp="1"/>
          </p:cNvSpPr>
          <p:nvPr>
            <p:ph type="hdr" sz="quarter"/>
          </p:nvPr>
        </p:nvSpPr>
        <p:spPr>
          <a:xfrm>
            <a:off x="0" y="1"/>
            <a:ext cx="2972115" cy="464822"/>
          </a:xfrm>
          <a:prstGeom prst="rect">
            <a:avLst/>
          </a:prstGeom>
        </p:spPr>
        <p:txBody>
          <a:bodyPr vert="horz" lIns="91440" tIns="45720" rIns="91440" bIns="45720" rtlCol="0"/>
          <a:lstStyle>
            <a:lvl1pPr algn="l">
              <a:defRPr sz="1200" b="0">
                <a:solidFill>
                  <a:schemeClr val="accent3"/>
                </a:solidFill>
              </a:defRPr>
            </a:lvl1pPr>
          </a:lstStyle>
          <a:p>
            <a:endParaRPr lang="en-US" dirty="0"/>
          </a:p>
        </p:txBody>
      </p:sp>
      <p:sp>
        <p:nvSpPr>
          <p:cNvPr id="3" name="Date Placeholder 2"/>
          <p:cNvSpPr>
            <a:spLocks noGrp="1"/>
          </p:cNvSpPr>
          <p:nvPr>
            <p:ph type="dt" idx="1"/>
          </p:nvPr>
        </p:nvSpPr>
        <p:spPr>
          <a:xfrm>
            <a:off x="3884316" y="1"/>
            <a:ext cx="2972115" cy="464822"/>
          </a:xfrm>
          <a:prstGeom prst="rect">
            <a:avLst/>
          </a:prstGeom>
        </p:spPr>
        <p:txBody>
          <a:bodyPr vert="horz" lIns="91440" tIns="45720" rIns="91440" bIns="45720" rtlCol="0"/>
          <a:lstStyle>
            <a:lvl1pPr algn="r">
              <a:defRPr sz="1200" b="0">
                <a:solidFill>
                  <a:schemeClr val="accent3"/>
                </a:solidFill>
              </a:defRPr>
            </a:lvl1pPr>
          </a:lstStyle>
          <a:p>
            <a:r>
              <a:rPr lang="en-US" dirty="0" smtClean="0"/>
              <a:t>26 December 2012</a:t>
            </a:r>
            <a:endParaRPr lang="en-US" dirty="0"/>
          </a:p>
        </p:txBody>
      </p:sp>
      <p:sp>
        <p:nvSpPr>
          <p:cNvPr id="4" name="Slide Image Placeholder 3"/>
          <p:cNvSpPr>
            <a:spLocks noGrp="1" noRot="1" noChangeAspect="1"/>
          </p:cNvSpPr>
          <p:nvPr>
            <p:ph type="sldImg" idx="2"/>
          </p:nvPr>
        </p:nvSpPr>
        <p:spPr>
          <a:xfrm>
            <a:off x="4368800" y="465138"/>
            <a:ext cx="2398713" cy="18002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115" y="1172371"/>
            <a:ext cx="5485772" cy="7421245"/>
          </a:xfrm>
          <a:prstGeom prst="rect">
            <a:avLst/>
          </a:prstGeom>
        </p:spPr>
        <p:txBody>
          <a:bodyPr vert="horz" lIns="91440" tIns="45720" rIns="91440" bIns="45720" rtlCol="0"/>
          <a:lstStyle/>
          <a:p>
            <a:pPr lvl="0"/>
            <a:r>
              <a:rPr lang="en-US" smtClean="0"/>
              <a:t>Click to edit Master text styles</a:t>
            </a:r>
          </a:p>
          <a:p>
            <a:pPr marL="117475" lvl="1" indent="-117475">
              <a:buFont typeface="Arial"/>
              <a:buChar char="•"/>
            </a:pPr>
            <a:r>
              <a:rPr lang="en-US" smtClean="0"/>
              <a:t>Second level</a:t>
            </a:r>
          </a:p>
          <a:p>
            <a:pPr marL="339725" lvl="2" indent="-117475">
              <a:buFont typeface="Arial"/>
              <a:buChar char="•"/>
            </a:pPr>
            <a:r>
              <a:rPr lang="en-US" smtClean="0"/>
              <a:t>Third level</a:t>
            </a:r>
          </a:p>
          <a:p>
            <a:pPr marL="576263" lvl="3" indent="-117475">
              <a:buFont typeface="Arial"/>
              <a:buChar char="•"/>
            </a:pPr>
            <a:r>
              <a:rPr lang="en-US" smtClean="0"/>
              <a:t>Fourth level</a:t>
            </a:r>
          </a:p>
          <a:p>
            <a:pPr marL="798513" lvl="4" indent="-117475">
              <a:buFont typeface="Arial"/>
              <a:buChar char="•"/>
            </a:pPr>
            <a:r>
              <a:rPr lang="en-US" smtClean="0"/>
              <a:t>Fifth level</a:t>
            </a:r>
            <a:endParaRPr lang="en-US"/>
          </a:p>
        </p:txBody>
      </p:sp>
      <p:sp>
        <p:nvSpPr>
          <p:cNvPr id="6" name="Footer Placeholder 5"/>
          <p:cNvSpPr>
            <a:spLocks noGrp="1"/>
          </p:cNvSpPr>
          <p:nvPr>
            <p:ph type="ftr" sz="quarter" idx="4"/>
          </p:nvPr>
        </p:nvSpPr>
        <p:spPr>
          <a:xfrm>
            <a:off x="0" y="8823631"/>
            <a:ext cx="2525680" cy="464822"/>
          </a:xfrm>
          <a:prstGeom prst="rect">
            <a:avLst/>
          </a:prstGeom>
        </p:spPr>
        <p:txBody>
          <a:bodyPr vert="horz" lIns="91440" tIns="45720" rIns="91440" bIns="45720" rtlCol="0" anchor="b"/>
          <a:lstStyle>
            <a:lvl1pPr algn="l">
              <a:defRPr sz="1200" b="0">
                <a:solidFill>
                  <a:schemeClr val="accent3"/>
                </a:solidFill>
              </a:defRPr>
            </a:lvl1pPr>
          </a:lstStyle>
          <a:p>
            <a:r>
              <a:rPr lang="en-US" dirty="0" smtClean="0"/>
              <a:t>PowerPoint Sample</a:t>
            </a:r>
            <a:endParaRPr lang="en-US" dirty="0"/>
          </a:p>
        </p:txBody>
      </p:sp>
      <p:sp>
        <p:nvSpPr>
          <p:cNvPr id="7" name="Slide Number Placeholder 6"/>
          <p:cNvSpPr>
            <a:spLocks noGrp="1"/>
          </p:cNvSpPr>
          <p:nvPr>
            <p:ph type="sldNum" sz="quarter" idx="5"/>
          </p:nvPr>
        </p:nvSpPr>
        <p:spPr>
          <a:xfrm>
            <a:off x="4332320" y="8823631"/>
            <a:ext cx="2524110" cy="464822"/>
          </a:xfrm>
          <a:prstGeom prst="rect">
            <a:avLst/>
          </a:prstGeom>
        </p:spPr>
        <p:txBody>
          <a:bodyPr vert="horz" lIns="91440" tIns="45720" rIns="91440" bIns="45720" rtlCol="0" anchor="b"/>
          <a:lstStyle>
            <a:lvl1pPr algn="r">
              <a:defRPr sz="1200" b="0">
                <a:solidFill>
                  <a:schemeClr val="accent3"/>
                </a:solidFill>
              </a:defRPr>
            </a:lvl1pPr>
          </a:lstStyle>
          <a:p>
            <a:fld id="{3A6B988C-719D-C64D-AEE0-78A270D9E168}" type="slidenum">
              <a:rPr lang="en-US" smtClean="0"/>
              <a:pPr/>
              <a:t>‹#›</a:t>
            </a:fld>
            <a:endParaRPr lang="en-US" dirty="0"/>
          </a:p>
        </p:txBody>
      </p:sp>
    </p:spTree>
    <p:extLst>
      <p:ext uri="{BB962C8B-B14F-4D97-AF65-F5344CB8AC3E}">
        <p14:creationId xmlns:p14="http://schemas.microsoft.com/office/powerpoint/2010/main" val="3101007953"/>
      </p:ext>
    </p:extLst>
  </p:cSld>
  <p:clrMap bg1="lt1" tx1="dk1" bg2="lt2" tx2="dk2" accent1="accent1" accent2="accent2" accent3="accent3" accent4="accent4" accent5="accent5" accent6="accent6" hlink="hlink" folHlink="folHlink"/>
  <p:hf hdr="0"/>
  <p:notesStyle>
    <a:lvl1pPr marL="0" algn="l" defTabSz="457200" rtl="0" eaLnBrk="1" latinLnBrk="0" hangingPunct="1">
      <a:defRPr lang="en-US" sz="1200" kern="1200" smtClean="0">
        <a:solidFill>
          <a:srgbClr val="000000"/>
        </a:solidFill>
        <a:latin typeface="Cambria"/>
        <a:ea typeface="+mn-ea"/>
        <a:cs typeface="Cambria"/>
      </a:defRPr>
    </a:lvl1pPr>
    <a:lvl2pPr marL="457200" algn="l" defTabSz="457200" rtl="0" eaLnBrk="1" latinLnBrk="0" hangingPunct="1">
      <a:defRPr lang="en-US" sz="1200" kern="1200" smtClean="0">
        <a:solidFill>
          <a:srgbClr val="000000"/>
        </a:solidFill>
        <a:latin typeface="Cambria"/>
        <a:ea typeface="+mn-ea"/>
        <a:cs typeface="Cambria"/>
      </a:defRPr>
    </a:lvl2pPr>
    <a:lvl3pPr marL="914400" algn="l" defTabSz="457200" rtl="0" eaLnBrk="1" latinLnBrk="0" hangingPunct="1">
      <a:defRPr lang="en-US" sz="1200" kern="1200" smtClean="0">
        <a:solidFill>
          <a:srgbClr val="000000"/>
        </a:solidFill>
        <a:latin typeface="Cambria"/>
        <a:ea typeface="+mn-ea"/>
        <a:cs typeface="Cambria"/>
      </a:defRPr>
    </a:lvl3pPr>
    <a:lvl4pPr marL="1371600" algn="l" defTabSz="457200" rtl="0" eaLnBrk="1" latinLnBrk="0" hangingPunct="1">
      <a:defRPr lang="en-US" sz="1200" kern="1200" smtClean="0">
        <a:solidFill>
          <a:srgbClr val="000000"/>
        </a:solidFill>
        <a:latin typeface="Cambria"/>
        <a:ea typeface="+mn-ea"/>
        <a:cs typeface="Cambria"/>
      </a:defRPr>
    </a:lvl4pPr>
    <a:lvl5pPr marL="1828800" algn="l" defTabSz="457200" rtl="0" eaLnBrk="1" latinLnBrk="0" hangingPunct="1">
      <a:defRPr lang="en-US" sz="1200" kern="1200">
        <a:solidFill>
          <a:srgbClr val="000000"/>
        </a:solidFill>
        <a:latin typeface="Cambria"/>
        <a:ea typeface="+mn-ea"/>
        <a:cs typeface="Cambri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368800" y="465138"/>
            <a:ext cx="2398713" cy="1800225"/>
          </a:xfrm>
          <a:noFill/>
          <a:ln>
            <a:solidFill>
              <a:srgbClr val="000000"/>
            </a:solidFill>
            <a:miter lim="800000"/>
            <a:headEnd/>
            <a:tailEnd/>
          </a:ln>
        </p:spPr>
      </p:sp>
      <p:sp>
        <p:nvSpPr>
          <p:cNvPr id="19459" name="Notes Placeholder 2"/>
          <p:cNvSpPr>
            <a:spLocks noGrp="1"/>
          </p:cNvSpPr>
          <p:nvPr>
            <p:ph type="body" idx="1"/>
          </p:nvPr>
        </p:nvSpPr>
        <p:spPr>
          <a:noFill/>
          <a:ln/>
        </p:spPr>
        <p:txBody>
          <a:bodyPr/>
          <a:lstStyle/>
          <a:p>
            <a:endParaRPr lang="en-US" dirty="0" smtClean="0"/>
          </a:p>
        </p:txBody>
      </p:sp>
      <p:sp>
        <p:nvSpPr>
          <p:cNvPr id="19460" name="Slide Number Placeholder 3"/>
          <p:cNvSpPr>
            <a:spLocks noGrp="1"/>
          </p:cNvSpPr>
          <p:nvPr>
            <p:ph type="sldNum" sz="quarter" idx="5"/>
          </p:nvPr>
        </p:nvSpPr>
        <p:spPr>
          <a:noFill/>
        </p:spPr>
        <p:txBody>
          <a:bodyPr/>
          <a:lstStyle/>
          <a:p>
            <a:pPr defTabSz="460114"/>
            <a:fld id="{6A491A7E-AFDA-4FC6-8ED1-533FC492B919}" type="slidenum">
              <a:rPr lang="en-US" smtClean="0"/>
              <a:pPr defTabSz="460114"/>
              <a:t>1</a:t>
            </a:fld>
            <a:endParaRPr lang="en-US" dirty="0" smtClean="0"/>
          </a:p>
        </p:txBody>
      </p:sp>
      <p:sp>
        <p:nvSpPr>
          <p:cNvPr id="2" name="Date Placeholder 1"/>
          <p:cNvSpPr>
            <a:spLocks noGrp="1"/>
          </p:cNvSpPr>
          <p:nvPr>
            <p:ph type="dt" idx="10"/>
          </p:nvPr>
        </p:nvSpPr>
        <p:spPr/>
        <p:txBody>
          <a:bodyPr/>
          <a:lstStyle/>
          <a:p>
            <a:r>
              <a:rPr lang="en-US" dirty="0" smtClean="0"/>
              <a:t>26 December 2012</a:t>
            </a:r>
            <a:endParaRPr lang="en-US" dirty="0"/>
          </a:p>
        </p:txBody>
      </p:sp>
      <p:sp>
        <p:nvSpPr>
          <p:cNvPr id="3" name="Footer Placeholder 2"/>
          <p:cNvSpPr>
            <a:spLocks noGrp="1"/>
          </p:cNvSpPr>
          <p:nvPr>
            <p:ph type="ftr" sz="quarter" idx="11"/>
          </p:nvPr>
        </p:nvSpPr>
        <p:spPr/>
        <p:txBody>
          <a:bodyPr/>
          <a:lstStyle/>
          <a:p>
            <a:r>
              <a:rPr lang="en-US" dirty="0" smtClean="0"/>
              <a:t>PowerPoint Sample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Black &amp; Veatch one of our competitive differentiators is our ability to draw from a global reach that includes a diverse mix of experts across geographies, business lines and services; using modern technology to enhance communication and collaboration is key to us creating value for our clients. Attracting, retaining and building a highly committed workforce also means that we leverage our employee ownership structure to improve performance, productivity, quality and engagement.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do this by bringing the right talent, skills and applications to address local situations and by aligning our goals from our Board of Directors to our Executive Committee, Global Officers, Extended Leadership Team and professionals in a “cascading” fashion. The pay-off or end result is about investing in our future – creating a sustainable organization if you will – a sustainable organization built on its Core Values, that in our case that has been in existence since 1915, and is fully available and committed to fully supporting the goals of our clients.</a:t>
            </a:r>
          </a:p>
          <a:p>
            <a:endParaRPr lang="en-US" dirty="0"/>
          </a:p>
        </p:txBody>
      </p:sp>
      <p:sp>
        <p:nvSpPr>
          <p:cNvPr id="4" name="Slide Number Placeholder 3"/>
          <p:cNvSpPr>
            <a:spLocks noGrp="1"/>
          </p:cNvSpPr>
          <p:nvPr>
            <p:ph type="sldNum" sz="quarter" idx="10"/>
          </p:nvPr>
        </p:nvSpPr>
        <p:spPr/>
        <p:txBody>
          <a:bodyPr/>
          <a:lstStyle/>
          <a:p>
            <a:fld id="{86C05F84-ABDA-9E43-9600-9CFF502BEA1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8800" y="465138"/>
            <a:ext cx="2398713" cy="1800225"/>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26 December 2012</a:t>
            </a:r>
            <a:endParaRPr lang="en-US" dirty="0"/>
          </a:p>
        </p:txBody>
      </p:sp>
      <p:sp>
        <p:nvSpPr>
          <p:cNvPr id="5" name="Footer Placeholder 4"/>
          <p:cNvSpPr>
            <a:spLocks noGrp="1"/>
          </p:cNvSpPr>
          <p:nvPr>
            <p:ph type="ftr" sz="quarter" idx="11"/>
          </p:nvPr>
        </p:nvSpPr>
        <p:spPr/>
        <p:txBody>
          <a:bodyPr/>
          <a:lstStyle/>
          <a:p>
            <a:r>
              <a:rPr lang="en-US" smtClean="0"/>
              <a:t>PowerPoint Sample</a:t>
            </a:r>
            <a:endParaRPr lang="en-US" dirty="0"/>
          </a:p>
        </p:txBody>
      </p:sp>
      <p:sp>
        <p:nvSpPr>
          <p:cNvPr id="6" name="Slide Number Placeholder 5"/>
          <p:cNvSpPr>
            <a:spLocks noGrp="1"/>
          </p:cNvSpPr>
          <p:nvPr>
            <p:ph type="sldNum" sz="quarter" idx="12"/>
          </p:nvPr>
        </p:nvSpPr>
        <p:spPr/>
        <p:txBody>
          <a:bodyPr/>
          <a:lstStyle/>
          <a:p>
            <a:fld id="{3A6B988C-719D-C64D-AEE0-78A270D9E16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8800" y="465138"/>
            <a:ext cx="2398713" cy="1800225"/>
          </a:xfrm>
        </p:spPr>
      </p:sp>
      <p:sp>
        <p:nvSpPr>
          <p:cNvPr id="3" name="Notes Placeholder 2"/>
          <p:cNvSpPr>
            <a:spLocks noGrp="1"/>
          </p:cNvSpPr>
          <p:nvPr>
            <p:ph type="body" idx="1"/>
          </p:nvPr>
        </p:nvSpPr>
        <p:spPr/>
        <p:txBody>
          <a:bodyPr>
            <a:normAutofit/>
          </a:bodyPr>
          <a:lstStyle/>
          <a:p>
            <a:pPr rtl="0"/>
            <a:r>
              <a:rPr lang="en-US" sz="800" b="0" i="0" u="none" strike="noStrike" kern="1200" baseline="0" dirty="0" smtClean="0">
                <a:solidFill>
                  <a:srgbClr val="000000"/>
                </a:solidFill>
                <a:latin typeface="+mn-lt"/>
                <a:ea typeface="+mn-ea"/>
                <a:cs typeface="Cambria"/>
              </a:rPr>
              <a:t>1) Vector Surveillance</a:t>
            </a:r>
          </a:p>
          <a:p>
            <a:pPr rtl="0"/>
            <a:r>
              <a:rPr lang="en-US" sz="800" b="0" i="0" u="none" strike="noStrike" kern="1200" baseline="0" dirty="0" smtClean="0">
                <a:solidFill>
                  <a:srgbClr val="000000"/>
                </a:solidFill>
                <a:latin typeface="+mn-lt"/>
                <a:ea typeface="+mn-ea"/>
                <a:cs typeface="Cambria"/>
              </a:rPr>
              <a:t>- Vector Specific Data</a:t>
            </a:r>
          </a:p>
          <a:p>
            <a:pPr rtl="0"/>
            <a:r>
              <a:rPr lang="en-US" sz="800" b="0" i="0" u="none" strike="noStrike" kern="1200" baseline="0" dirty="0" smtClean="0">
                <a:solidFill>
                  <a:srgbClr val="000000"/>
                </a:solidFill>
                <a:latin typeface="+mn-lt"/>
                <a:ea typeface="+mn-ea"/>
                <a:cs typeface="Cambria"/>
              </a:rPr>
              <a:t>- Linked Samples, Field Tests and Test Results</a:t>
            </a:r>
          </a:p>
          <a:p>
            <a:endParaRPr lang="en-US" sz="800" dirty="0" smtClean="0">
              <a:latin typeface="+mn-lt"/>
            </a:endParaRPr>
          </a:p>
          <a:p>
            <a:r>
              <a:rPr lang="en-US" sz="800" dirty="0" smtClean="0">
                <a:latin typeface="+mn-lt"/>
              </a:rPr>
              <a:t>2) Human Surveillance</a:t>
            </a:r>
          </a:p>
          <a:p>
            <a:pPr rtl="0"/>
            <a:r>
              <a:rPr lang="en-US" sz="800" b="0" i="0" u="none" strike="noStrike" kern="1200" baseline="0" dirty="0" smtClean="0">
                <a:solidFill>
                  <a:srgbClr val="000000"/>
                </a:solidFill>
                <a:latin typeface="+mn-lt"/>
                <a:ea typeface="+mn-ea"/>
                <a:cs typeface="Cambria"/>
              </a:rPr>
              <a:t>-  Case-Based and Aggregate Reporting</a:t>
            </a:r>
          </a:p>
          <a:p>
            <a:pPr marL="171450" indent="-171450" rtl="0">
              <a:buFontTx/>
              <a:buChar char="-"/>
            </a:pPr>
            <a:r>
              <a:rPr lang="en-US" sz="800" b="0" i="0" u="none" strike="noStrike" kern="1200" baseline="0" dirty="0" err="1" smtClean="0">
                <a:solidFill>
                  <a:srgbClr val="000000"/>
                </a:solidFill>
                <a:latin typeface="+mn-lt"/>
                <a:ea typeface="+mn-ea"/>
                <a:cs typeface="Cambria"/>
              </a:rPr>
              <a:t>Syndromic</a:t>
            </a:r>
            <a:r>
              <a:rPr lang="en-US" sz="800" b="0" i="0" u="none" strike="noStrike" kern="1200" baseline="0" dirty="0" smtClean="0">
                <a:solidFill>
                  <a:srgbClr val="000000"/>
                </a:solidFill>
                <a:latin typeface="+mn-lt"/>
                <a:ea typeface="+mn-ea"/>
                <a:cs typeface="Cambria"/>
              </a:rPr>
              <a:t> Surveillance</a:t>
            </a:r>
          </a:p>
          <a:p>
            <a:pPr marL="171450" indent="-171450" rtl="0">
              <a:buFontTx/>
              <a:buChar char="-"/>
            </a:pPr>
            <a:r>
              <a:rPr lang="en-US" sz="800" b="0" i="0" u="none" strike="noStrike" kern="1200" baseline="0" dirty="0" smtClean="0">
                <a:solidFill>
                  <a:srgbClr val="000000"/>
                </a:solidFill>
                <a:latin typeface="+mn-lt"/>
                <a:ea typeface="+mn-ea"/>
                <a:cs typeface="Cambria"/>
              </a:rPr>
              <a:t>Urgent Notifications</a:t>
            </a:r>
          </a:p>
          <a:p>
            <a:pPr marL="171450" indent="-171450" rtl="0">
              <a:buFontTx/>
              <a:buChar char="-"/>
            </a:pPr>
            <a:r>
              <a:rPr lang="en-US" sz="800" b="0" i="0" u="none" strike="noStrike" kern="1200" baseline="0" dirty="0" smtClean="0">
                <a:solidFill>
                  <a:srgbClr val="000000"/>
                </a:solidFill>
                <a:latin typeface="+mn-lt"/>
                <a:ea typeface="+mn-ea"/>
                <a:cs typeface="Cambria"/>
              </a:rPr>
              <a:t>Case Definitions and Investigations</a:t>
            </a:r>
          </a:p>
          <a:p>
            <a:pPr marL="171450" indent="-171450" rtl="0">
              <a:buFontTx/>
              <a:buChar char="-"/>
            </a:pPr>
            <a:r>
              <a:rPr lang="en-US" sz="800" b="0" i="0" u="none" strike="noStrike" kern="1200" baseline="0" dirty="0" smtClean="0">
                <a:solidFill>
                  <a:srgbClr val="000000"/>
                </a:solidFill>
                <a:latin typeface="+mn-lt"/>
                <a:ea typeface="+mn-ea"/>
                <a:cs typeface="Cambria"/>
              </a:rPr>
              <a:t>Linked Samples and Test Results </a:t>
            </a:r>
          </a:p>
          <a:p>
            <a:pPr marL="0" indent="0" rtl="0">
              <a:buFontTx/>
              <a:buNone/>
            </a:pPr>
            <a:endParaRPr lang="en-US" sz="800" dirty="0" smtClean="0">
              <a:latin typeface="+mn-lt"/>
            </a:endParaRPr>
          </a:p>
          <a:p>
            <a:pPr marL="0" indent="0" rtl="0">
              <a:buFontTx/>
              <a:buNone/>
            </a:pPr>
            <a:r>
              <a:rPr lang="en-US" sz="800" dirty="0" smtClean="0">
                <a:latin typeface="+mn-lt"/>
              </a:rPr>
              <a:t>3)</a:t>
            </a:r>
            <a:r>
              <a:rPr lang="en-US" sz="800" baseline="0" dirty="0" smtClean="0">
                <a:latin typeface="+mn-lt"/>
              </a:rPr>
              <a:t> Veterinary Surveillance</a:t>
            </a:r>
          </a:p>
          <a:p>
            <a:pPr marL="171450" indent="-171450" rtl="0">
              <a:buFontTx/>
              <a:buChar char="-"/>
            </a:pPr>
            <a:r>
              <a:rPr lang="en-US" sz="800" b="0" i="0" u="none" strike="noStrike" kern="1200" baseline="0" dirty="0" smtClean="0">
                <a:solidFill>
                  <a:srgbClr val="000000"/>
                </a:solidFill>
                <a:latin typeface="+mn-lt"/>
                <a:ea typeface="+mn-ea"/>
                <a:cs typeface="Cambria"/>
              </a:rPr>
              <a:t>Case-Based and Aggregate Reporting</a:t>
            </a:r>
          </a:p>
          <a:p>
            <a:pPr marL="171450" indent="-171450" rtl="0">
              <a:buFontTx/>
              <a:buChar char="-"/>
            </a:pPr>
            <a:r>
              <a:rPr lang="en-US" sz="800" b="0" i="0" u="none" strike="noStrike" kern="1200" baseline="0" dirty="0" smtClean="0">
                <a:solidFill>
                  <a:srgbClr val="000000"/>
                </a:solidFill>
                <a:latin typeface="+mn-lt"/>
                <a:ea typeface="+mn-ea"/>
                <a:cs typeface="Cambria"/>
              </a:rPr>
              <a:t>Passive and Active Surveillance</a:t>
            </a:r>
          </a:p>
          <a:p>
            <a:pPr marL="171450" indent="-171450" rtl="0">
              <a:buFontTx/>
              <a:buChar char="-"/>
            </a:pPr>
            <a:r>
              <a:rPr lang="en-US" sz="800" b="0" i="0" u="none" strike="noStrike" kern="1200" baseline="0" dirty="0" smtClean="0">
                <a:solidFill>
                  <a:srgbClr val="000000"/>
                </a:solidFill>
                <a:latin typeface="+mn-lt"/>
                <a:ea typeface="+mn-ea"/>
                <a:cs typeface="Cambria"/>
              </a:rPr>
              <a:t>Linked Samples, Field Tests and Test Results</a:t>
            </a:r>
          </a:p>
          <a:p>
            <a:pPr marL="171450" indent="-171450" rtl="0">
              <a:buFontTx/>
              <a:buChar char="-"/>
            </a:pPr>
            <a:endParaRPr lang="en-US" sz="800" b="0" i="0" u="none" strike="noStrike" kern="1200" baseline="0" dirty="0" smtClean="0">
              <a:solidFill>
                <a:srgbClr val="000000"/>
              </a:solidFill>
              <a:latin typeface="+mn-lt"/>
              <a:ea typeface="+mn-ea"/>
            </a:endParaRPr>
          </a:p>
          <a:p>
            <a:pPr marL="0" indent="0" rtl="0">
              <a:buFontTx/>
              <a:buNone/>
            </a:pPr>
            <a:r>
              <a:rPr lang="en-US" sz="800" b="0" i="0" u="none" strike="noStrike" kern="1200" baseline="0" dirty="0" smtClean="0">
                <a:solidFill>
                  <a:srgbClr val="000000"/>
                </a:solidFill>
                <a:latin typeface="+mn-lt"/>
                <a:ea typeface="+mn-ea"/>
              </a:rPr>
              <a:t>4) Laboratory Diagnostics</a:t>
            </a:r>
          </a:p>
          <a:p>
            <a:pPr marL="171450" indent="-171450" rtl="0">
              <a:buFontTx/>
              <a:buChar char="-"/>
            </a:pPr>
            <a:r>
              <a:rPr lang="en-US" sz="800" b="0" i="0" u="none" strike="noStrike" kern="1200" baseline="0" dirty="0" smtClean="0">
                <a:solidFill>
                  <a:srgbClr val="000000"/>
                </a:solidFill>
                <a:latin typeface="+mn-lt"/>
                <a:ea typeface="+mn-ea"/>
                <a:cs typeface="Cambria"/>
              </a:rPr>
              <a:t>Samples, Aliquots</a:t>
            </a:r>
            <a:r>
              <a:rPr lang="ru-RU" sz="800" b="0" i="0" u="none" strike="noStrike" kern="1200" baseline="0" dirty="0" smtClean="0">
                <a:solidFill>
                  <a:srgbClr val="000000"/>
                </a:solidFill>
                <a:latin typeface="+mn-lt"/>
                <a:ea typeface="+mn-ea"/>
                <a:cs typeface="Cambria"/>
              </a:rPr>
              <a:t> </a:t>
            </a:r>
            <a:r>
              <a:rPr lang="en-US" sz="800" b="0" i="0" u="none" strike="noStrike" kern="1200" baseline="0" dirty="0" smtClean="0">
                <a:solidFill>
                  <a:srgbClr val="000000"/>
                </a:solidFill>
                <a:latin typeface="+mn-lt"/>
                <a:ea typeface="+mn-ea"/>
                <a:cs typeface="Cambria"/>
              </a:rPr>
              <a:t>and Derivatives</a:t>
            </a:r>
          </a:p>
          <a:p>
            <a:pPr marL="171450" indent="-171450" rtl="0">
              <a:buFontTx/>
              <a:buChar char="-"/>
            </a:pPr>
            <a:r>
              <a:rPr lang="en-US" sz="800" b="0" i="0" u="none" strike="noStrike" kern="1200" baseline="0" dirty="0" smtClean="0">
                <a:solidFill>
                  <a:srgbClr val="000000"/>
                </a:solidFill>
                <a:latin typeface="+mn-lt"/>
                <a:ea typeface="+mn-ea"/>
                <a:cs typeface="Cambria"/>
              </a:rPr>
              <a:t>Barcodes</a:t>
            </a:r>
          </a:p>
          <a:p>
            <a:pPr marL="171450" indent="-171450" rtl="0">
              <a:buFontTx/>
              <a:buChar char="-"/>
            </a:pPr>
            <a:r>
              <a:rPr lang="en-US" sz="800" b="0" i="0" u="none" strike="noStrike" kern="1200" baseline="0" dirty="0" smtClean="0">
                <a:solidFill>
                  <a:srgbClr val="000000"/>
                </a:solidFill>
                <a:latin typeface="+mn-lt"/>
                <a:ea typeface="+mn-ea"/>
                <a:cs typeface="Cambria"/>
              </a:rPr>
              <a:t>Test Assignments and Validations </a:t>
            </a:r>
          </a:p>
          <a:p>
            <a:pPr marL="171450" indent="-171450" rtl="0">
              <a:buFontTx/>
              <a:buChar char="-"/>
            </a:pPr>
            <a:r>
              <a:rPr lang="en-US" sz="800" b="0" i="0" u="none" strike="noStrike" kern="1200" baseline="0" dirty="0" smtClean="0">
                <a:solidFill>
                  <a:srgbClr val="000000"/>
                </a:solidFill>
                <a:latin typeface="+mn-lt"/>
                <a:ea typeface="+mn-ea"/>
                <a:cs typeface="Cambria"/>
              </a:rPr>
              <a:t>Raw and Interpreted Disease Specific Test Results tracking</a:t>
            </a:r>
          </a:p>
          <a:p>
            <a:pPr rtl="0"/>
            <a:endParaRPr lang="en-US" sz="800" dirty="0" smtClean="0">
              <a:latin typeface="+mn-lt"/>
            </a:endParaRPr>
          </a:p>
          <a:p>
            <a:pPr rtl="0"/>
            <a:r>
              <a:rPr lang="en-US" sz="800" dirty="0" smtClean="0">
                <a:latin typeface="+mn-lt"/>
              </a:rPr>
              <a:t>5) Data Analysis</a:t>
            </a:r>
          </a:p>
          <a:p>
            <a:pPr marL="171450" indent="-171450" rtl="0">
              <a:buFontTx/>
              <a:buChar char="-"/>
            </a:pPr>
            <a:r>
              <a:rPr lang="en-US" sz="800" b="0" i="0" u="none" strike="noStrike" kern="1200" baseline="0" dirty="0" smtClean="0">
                <a:solidFill>
                  <a:srgbClr val="000000"/>
                </a:solidFill>
                <a:latin typeface="+mn-lt"/>
                <a:ea typeface="+mn-ea"/>
                <a:cs typeface="Cambria"/>
              </a:rPr>
              <a:t>Joint Analysis of Human, Veterinary and Vector Data</a:t>
            </a:r>
          </a:p>
          <a:p>
            <a:pPr marL="171450" indent="-171450" rtl="0">
              <a:buFontTx/>
              <a:buChar char="-"/>
            </a:pPr>
            <a:r>
              <a:rPr lang="en-US" sz="800" b="0" i="0" u="none" strike="noStrike" kern="1200" baseline="0" dirty="0" smtClean="0">
                <a:solidFill>
                  <a:srgbClr val="000000"/>
                </a:solidFill>
                <a:latin typeface="+mn-lt"/>
                <a:ea typeface="+mn-ea"/>
                <a:cs typeface="Cambria"/>
              </a:rPr>
              <a:t>Aberration Detection</a:t>
            </a:r>
          </a:p>
          <a:p>
            <a:pPr marL="171450" indent="-171450" rtl="0">
              <a:buFontTx/>
              <a:buChar char="-"/>
            </a:pPr>
            <a:r>
              <a:rPr lang="en-US" sz="800" b="0" i="0" u="none" strike="noStrike" kern="1200" baseline="0" dirty="0" smtClean="0">
                <a:solidFill>
                  <a:srgbClr val="000000"/>
                </a:solidFill>
                <a:latin typeface="+mn-lt"/>
                <a:ea typeface="+mn-ea"/>
                <a:cs typeface="Cambria"/>
              </a:rPr>
              <a:t>Basic Statistical Analysis </a:t>
            </a:r>
          </a:p>
          <a:p>
            <a:pPr marL="171450" indent="-171450" rtl="0">
              <a:buFontTx/>
              <a:buChar char="-"/>
            </a:pPr>
            <a:r>
              <a:rPr lang="en-US" sz="800" b="0" i="0" u="none" strike="noStrike" kern="1200" baseline="0" dirty="0" smtClean="0">
                <a:solidFill>
                  <a:srgbClr val="000000"/>
                </a:solidFill>
                <a:latin typeface="+mn-lt"/>
                <a:ea typeface="+mn-ea"/>
                <a:cs typeface="Cambria"/>
              </a:rPr>
              <a:t>Standard &amp; Ad-Hoc Reports</a:t>
            </a:r>
          </a:p>
          <a:p>
            <a:pPr marL="171450" indent="-171450" rtl="0">
              <a:buFontTx/>
              <a:buChar char="-"/>
            </a:pPr>
            <a:r>
              <a:rPr lang="en-US" sz="800" b="0" i="0" u="none" strike="noStrike" kern="1200" baseline="0" dirty="0" smtClean="0">
                <a:solidFill>
                  <a:srgbClr val="000000"/>
                </a:solidFill>
                <a:latin typeface="+mn-lt"/>
                <a:ea typeface="+mn-ea"/>
                <a:cs typeface="Cambria"/>
              </a:rPr>
              <a:t>Time, Place and Person Analysis</a:t>
            </a:r>
          </a:p>
          <a:p>
            <a:pPr marL="171450" indent="-171450" rtl="0">
              <a:buFontTx/>
              <a:buChar char="-"/>
            </a:pPr>
            <a:r>
              <a:rPr lang="en-US" sz="800" b="0" i="0" u="none" strike="noStrike" kern="1200" baseline="0" dirty="0" smtClean="0">
                <a:solidFill>
                  <a:srgbClr val="000000"/>
                </a:solidFill>
                <a:latin typeface="+mn-lt"/>
                <a:ea typeface="+mn-ea"/>
                <a:cs typeface="Cambria"/>
              </a:rPr>
              <a:t>Surveillance Indicators</a:t>
            </a:r>
          </a:p>
          <a:p>
            <a:pPr marL="171450" indent="-171450" rtl="0">
              <a:buFontTx/>
              <a:buChar char="-"/>
            </a:pPr>
            <a:endParaRPr lang="en-US" sz="800" b="0" i="0" u="none" strike="noStrike" kern="1200" baseline="0" dirty="0" smtClean="0">
              <a:solidFill>
                <a:srgbClr val="000000"/>
              </a:solidFill>
              <a:latin typeface="+mn-lt"/>
              <a:ea typeface="+mn-ea"/>
              <a:cs typeface="Cambria"/>
            </a:endParaRPr>
          </a:p>
          <a:p>
            <a:pPr rtl="0"/>
            <a:endParaRPr lang="en-US" sz="800" dirty="0">
              <a:latin typeface="+mn-lt"/>
            </a:endParaRPr>
          </a:p>
        </p:txBody>
      </p:sp>
      <p:sp>
        <p:nvSpPr>
          <p:cNvPr id="4" name="Date Placeholder 3"/>
          <p:cNvSpPr>
            <a:spLocks noGrp="1"/>
          </p:cNvSpPr>
          <p:nvPr>
            <p:ph type="dt" idx="10"/>
          </p:nvPr>
        </p:nvSpPr>
        <p:spPr/>
        <p:txBody>
          <a:bodyPr/>
          <a:lstStyle/>
          <a:p>
            <a:r>
              <a:rPr lang="en-US" smtClean="0"/>
              <a:t>26 December 2012</a:t>
            </a:r>
            <a:endParaRPr lang="en-US" dirty="0"/>
          </a:p>
        </p:txBody>
      </p:sp>
      <p:sp>
        <p:nvSpPr>
          <p:cNvPr id="5" name="Footer Placeholder 4"/>
          <p:cNvSpPr>
            <a:spLocks noGrp="1"/>
          </p:cNvSpPr>
          <p:nvPr>
            <p:ph type="ftr" sz="quarter" idx="11"/>
          </p:nvPr>
        </p:nvSpPr>
        <p:spPr/>
        <p:txBody>
          <a:bodyPr/>
          <a:lstStyle/>
          <a:p>
            <a:r>
              <a:rPr lang="en-US" smtClean="0"/>
              <a:t>PowerPoint Sample</a:t>
            </a:r>
            <a:endParaRPr lang="en-US" dirty="0"/>
          </a:p>
        </p:txBody>
      </p:sp>
      <p:sp>
        <p:nvSpPr>
          <p:cNvPr id="6" name="Slide Number Placeholder 5"/>
          <p:cNvSpPr>
            <a:spLocks noGrp="1"/>
          </p:cNvSpPr>
          <p:nvPr>
            <p:ph type="sldNum" sz="quarter" idx="12"/>
          </p:nvPr>
        </p:nvSpPr>
        <p:spPr/>
        <p:txBody>
          <a:bodyPr/>
          <a:lstStyle/>
          <a:p>
            <a:fld id="{3A6B988C-719D-C64D-AEE0-78A270D9E16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8800" y="465138"/>
            <a:ext cx="2398713" cy="1800225"/>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dirty="0" smtClean="0"/>
              <a:t>26 December 2012</a:t>
            </a:r>
            <a:endParaRPr lang="en-US" dirty="0"/>
          </a:p>
        </p:txBody>
      </p:sp>
      <p:sp>
        <p:nvSpPr>
          <p:cNvPr id="5" name="Footer Placeholder 4"/>
          <p:cNvSpPr>
            <a:spLocks noGrp="1"/>
          </p:cNvSpPr>
          <p:nvPr>
            <p:ph type="ftr" sz="quarter" idx="11"/>
          </p:nvPr>
        </p:nvSpPr>
        <p:spPr/>
        <p:txBody>
          <a:bodyPr/>
          <a:lstStyle/>
          <a:p>
            <a:r>
              <a:rPr lang="en-US" dirty="0" smtClean="0"/>
              <a:t>PowerPoint Sample</a:t>
            </a:r>
            <a:endParaRPr lang="en-US" dirty="0"/>
          </a:p>
        </p:txBody>
      </p:sp>
      <p:sp>
        <p:nvSpPr>
          <p:cNvPr id="6" name="Slide Number Placeholder 5"/>
          <p:cNvSpPr>
            <a:spLocks noGrp="1"/>
          </p:cNvSpPr>
          <p:nvPr>
            <p:ph type="sldNum" sz="quarter" idx="12"/>
          </p:nvPr>
        </p:nvSpPr>
        <p:spPr/>
        <p:txBody>
          <a:bodyPr/>
          <a:lstStyle/>
          <a:p>
            <a:fld id="{3A6B988C-719D-C64D-AEE0-78A270D9E16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8800" y="465138"/>
            <a:ext cx="2398713" cy="1800225"/>
          </a:xfrm>
        </p:spPr>
      </p:sp>
      <p:sp>
        <p:nvSpPr>
          <p:cNvPr id="3" name="Notes Placeholder 2"/>
          <p:cNvSpPr>
            <a:spLocks noGrp="1"/>
          </p:cNvSpPr>
          <p:nvPr>
            <p:ph type="body" idx="1"/>
          </p:nvPr>
        </p:nvSpPr>
        <p:spPr/>
        <p:txBody>
          <a:bodyPr>
            <a:normAutofit/>
          </a:bodyPr>
          <a:lstStyle/>
          <a:p>
            <a:pPr algn="l">
              <a:lnSpc>
                <a:spcPct val="80000"/>
              </a:lnSpc>
              <a:spcBef>
                <a:spcPts val="600"/>
              </a:spcBef>
              <a:buFont typeface="Wingdings" pitchFamily="2" charset="2"/>
              <a:buNone/>
            </a:pPr>
            <a:r>
              <a:rPr lang="en-US" sz="1200" b="0" dirty="0" smtClean="0">
                <a:latin typeface="Calibri" pitchFamily="34" charset="0"/>
              </a:rPr>
              <a:t>WRAIR - Walter Reed Army Institute for Research </a:t>
            </a:r>
          </a:p>
          <a:p>
            <a:pPr algn="l">
              <a:lnSpc>
                <a:spcPct val="80000"/>
              </a:lnSpc>
              <a:spcBef>
                <a:spcPts val="600"/>
              </a:spcBef>
              <a:buFont typeface="Wingdings" pitchFamily="2" charset="2"/>
              <a:buNone/>
            </a:pPr>
            <a:r>
              <a:rPr lang="en-US" sz="1200" b="0" dirty="0" smtClean="0">
                <a:latin typeface="Calibri" pitchFamily="34" charset="0"/>
              </a:rPr>
              <a:t>AFHSC-  Armed Forces Health Surveillance Center</a:t>
            </a:r>
          </a:p>
          <a:p>
            <a:pPr algn="l">
              <a:lnSpc>
                <a:spcPct val="80000"/>
              </a:lnSpc>
              <a:spcBef>
                <a:spcPts val="600"/>
              </a:spcBef>
              <a:buFont typeface="Wingdings" pitchFamily="2" charset="2"/>
              <a:buNone/>
            </a:pPr>
            <a:endParaRPr lang="en-US" sz="1200" b="0" dirty="0" smtClean="0">
              <a:latin typeface="Calibri" pitchFamily="34" charset="0"/>
            </a:endParaRPr>
          </a:p>
          <a:p>
            <a:pPr algn="l">
              <a:lnSpc>
                <a:spcPct val="80000"/>
              </a:lnSpc>
              <a:spcBef>
                <a:spcPts val="600"/>
              </a:spcBef>
              <a:buFont typeface="Wingdings" pitchFamily="2" charset="2"/>
              <a:buNone/>
            </a:pPr>
            <a:r>
              <a:rPr lang="en-US" sz="1200" b="0" dirty="0" smtClean="0">
                <a:latin typeface="Calibri" pitchFamily="34" charset="0"/>
              </a:rPr>
              <a:t>WHO CISID Example background:</a:t>
            </a:r>
          </a:p>
          <a:p>
            <a:pPr algn="l">
              <a:lnSpc>
                <a:spcPct val="80000"/>
              </a:lnSpc>
              <a:spcBef>
                <a:spcPts val="600"/>
              </a:spcBef>
              <a:buFont typeface="Wingdings" pitchFamily="2" charset="2"/>
              <a:buNone/>
            </a:pPr>
            <a:r>
              <a:rPr lang="en-US" sz="1200" b="0" dirty="0" smtClean="0">
                <a:latin typeface="Calibri" pitchFamily="34" charset="0"/>
              </a:rPr>
              <a:t>EIDSS</a:t>
            </a:r>
            <a:r>
              <a:rPr lang="en-US" sz="1200" b="0" baseline="0" dirty="0" smtClean="0">
                <a:latin typeface="Calibri" pitchFamily="34" charset="0"/>
              </a:rPr>
              <a:t> supports electronic data transfer to </a:t>
            </a:r>
            <a:r>
              <a:rPr lang="en-US" sz="1200" b="0" baseline="0" dirty="0" smtClean="0">
                <a:latin typeface="+mn-lt"/>
              </a:rPr>
              <a:t>WHO’ </a:t>
            </a:r>
            <a:r>
              <a:rPr lang="en-US" sz="1200" b="0" i="0" kern="1200" dirty="0" smtClean="0">
                <a:solidFill>
                  <a:srgbClr val="000000"/>
                </a:solidFill>
                <a:effectLst/>
                <a:latin typeface="+mn-lt"/>
                <a:ea typeface="+mn-ea"/>
                <a:cs typeface="Cambria"/>
              </a:rPr>
              <a:t>centralized information system for infectious diseases (CISID). </a:t>
            </a:r>
            <a:r>
              <a:rPr lang="en-US" sz="1200" b="0" dirty="0" smtClean="0">
                <a:latin typeface="Calibri" pitchFamily="34" charset="0"/>
              </a:rPr>
              <a:t>Measles</a:t>
            </a:r>
            <a:r>
              <a:rPr lang="en-US" sz="1200" b="0" baseline="0" dirty="0" smtClean="0">
                <a:latin typeface="Calibri" pitchFamily="34" charset="0"/>
              </a:rPr>
              <a:t> and Rubella disease reported to WHO CISID on monthly bases via EIDSS.</a:t>
            </a:r>
            <a:r>
              <a:rPr lang="ru-RU" sz="1200" b="0" baseline="0" dirty="0" smtClean="0">
                <a:latin typeface="Calibri" pitchFamily="34" charset="0"/>
              </a:rPr>
              <a:t> 33 </a:t>
            </a:r>
            <a:r>
              <a:rPr lang="en-US" sz="1200" b="0" baseline="0" dirty="0" smtClean="0">
                <a:latin typeface="Calibri" pitchFamily="34" charset="0"/>
              </a:rPr>
              <a:t>variables approved by local MOHs and WHO are transferred for mentioned diseases. Georgia started the electronic reporting in Dec 2013 and Azerbaijan - in Feb 2014. EIDSS is the only way these countries use to report Measles and Rubella case to WHO now.</a:t>
            </a:r>
          </a:p>
          <a:p>
            <a:pPr algn="l">
              <a:lnSpc>
                <a:spcPct val="80000"/>
              </a:lnSpc>
              <a:spcBef>
                <a:spcPts val="600"/>
              </a:spcBef>
              <a:buFont typeface="Wingdings" pitchFamily="2" charset="2"/>
              <a:buNone/>
            </a:pPr>
            <a:endParaRPr lang="en-US" sz="1200" b="0" baseline="0" dirty="0" smtClean="0">
              <a:latin typeface="Calibri" pitchFamily="34" charset="0"/>
            </a:endParaRPr>
          </a:p>
          <a:p>
            <a:pPr algn="l">
              <a:lnSpc>
                <a:spcPct val="80000"/>
              </a:lnSpc>
              <a:spcBef>
                <a:spcPts val="600"/>
              </a:spcBef>
              <a:buFont typeface="Wingdings" pitchFamily="2" charset="2"/>
              <a:buNone/>
            </a:pPr>
            <a:endParaRPr lang="en-US" sz="1200" b="0" baseline="0" dirty="0" smtClean="0">
              <a:latin typeface="Calibri" pitchFamily="34" charset="0"/>
            </a:endParaRPr>
          </a:p>
          <a:p>
            <a:pPr algn="l">
              <a:lnSpc>
                <a:spcPct val="80000"/>
              </a:lnSpc>
              <a:spcBef>
                <a:spcPts val="600"/>
              </a:spcBef>
              <a:buFont typeface="Wingdings" pitchFamily="2" charset="2"/>
              <a:buNone/>
            </a:pPr>
            <a:endParaRPr lang="en-US" sz="1200" b="0" dirty="0">
              <a:latin typeface="Calibri" pitchFamily="34" charset="0"/>
            </a:endParaRPr>
          </a:p>
        </p:txBody>
      </p:sp>
      <p:sp>
        <p:nvSpPr>
          <p:cNvPr id="4" name="Date Placeholder 3"/>
          <p:cNvSpPr>
            <a:spLocks noGrp="1"/>
          </p:cNvSpPr>
          <p:nvPr>
            <p:ph type="dt" idx="10"/>
          </p:nvPr>
        </p:nvSpPr>
        <p:spPr/>
        <p:txBody>
          <a:bodyPr/>
          <a:lstStyle/>
          <a:p>
            <a:r>
              <a:rPr lang="en-US" smtClean="0"/>
              <a:t>26 December 2012</a:t>
            </a:r>
            <a:endParaRPr lang="en-US" dirty="0"/>
          </a:p>
        </p:txBody>
      </p:sp>
      <p:sp>
        <p:nvSpPr>
          <p:cNvPr id="5" name="Footer Placeholder 4"/>
          <p:cNvSpPr>
            <a:spLocks noGrp="1"/>
          </p:cNvSpPr>
          <p:nvPr>
            <p:ph type="ftr" sz="quarter" idx="11"/>
          </p:nvPr>
        </p:nvSpPr>
        <p:spPr/>
        <p:txBody>
          <a:bodyPr/>
          <a:lstStyle/>
          <a:p>
            <a:r>
              <a:rPr lang="en-US" smtClean="0"/>
              <a:t>PowerPoint Sample</a:t>
            </a:r>
            <a:endParaRPr lang="en-US" dirty="0"/>
          </a:p>
        </p:txBody>
      </p:sp>
      <p:sp>
        <p:nvSpPr>
          <p:cNvPr id="6" name="Slide Number Placeholder 5"/>
          <p:cNvSpPr>
            <a:spLocks noGrp="1"/>
          </p:cNvSpPr>
          <p:nvPr>
            <p:ph type="sldNum" sz="quarter" idx="12"/>
          </p:nvPr>
        </p:nvSpPr>
        <p:spPr/>
        <p:txBody>
          <a:bodyPr/>
          <a:lstStyle/>
          <a:p>
            <a:fld id="{3A6B988C-719D-C64D-AEE0-78A270D9E168}"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8800" y="465138"/>
            <a:ext cx="2398713" cy="1800225"/>
          </a:xfrm>
        </p:spPr>
      </p:sp>
      <p:sp>
        <p:nvSpPr>
          <p:cNvPr id="3" name="Notes Placeholder 2"/>
          <p:cNvSpPr>
            <a:spLocks noGrp="1"/>
          </p:cNvSpPr>
          <p:nvPr>
            <p:ph type="body" idx="1"/>
          </p:nvPr>
        </p:nvSpPr>
        <p:spPr/>
        <p:txBody>
          <a:bodyPr>
            <a:normAutofit/>
          </a:bodyPr>
          <a:lstStyle/>
          <a:p>
            <a:pPr algn="l" eaLnBrk="1" hangingPunct="1">
              <a:spcBef>
                <a:spcPct val="20000"/>
              </a:spcBef>
              <a:spcAft>
                <a:spcPts val="300"/>
              </a:spcAft>
              <a:buFontTx/>
              <a:buNone/>
            </a:pPr>
            <a:r>
              <a:rPr lang="en-US" sz="1600" dirty="0" smtClean="0">
                <a:latin typeface="Univers"/>
              </a:rPr>
              <a:t>EIDSS closely matches WHO’s Technical Guidelines for Integrated Disease Surveillance and Response (IDSR) Strategy for resource-limited African region</a:t>
            </a:r>
          </a:p>
          <a:p>
            <a:pPr marL="285750" indent="-285750" algn="l" eaLnBrk="1" hangingPunct="1">
              <a:spcBef>
                <a:spcPct val="20000"/>
              </a:spcBef>
              <a:spcAft>
                <a:spcPts val="300"/>
              </a:spcAft>
              <a:buFontTx/>
              <a:buChar char="-"/>
            </a:pPr>
            <a:r>
              <a:rPr lang="en-US" sz="1600" dirty="0" smtClean="0">
                <a:latin typeface="Univers"/>
              </a:rPr>
              <a:t>Supports </a:t>
            </a:r>
            <a:r>
              <a:rPr lang="en-US" sz="1600" b="0" i="0" dirty="0" smtClean="0">
                <a:latin typeface="Univers"/>
              </a:rPr>
              <a:t>One World – One Health </a:t>
            </a:r>
            <a:r>
              <a:rPr lang="en-US" sz="1600" dirty="0" smtClean="0">
                <a:latin typeface="Univers"/>
              </a:rPr>
              <a:t>integration initiative (vertical programs, human, veterinary and laboratory sectors)</a:t>
            </a:r>
          </a:p>
          <a:p>
            <a:pPr marL="285750" indent="-285750" algn="l" eaLnBrk="1" hangingPunct="1">
              <a:spcBef>
                <a:spcPct val="20000"/>
              </a:spcBef>
              <a:spcAft>
                <a:spcPts val="300"/>
              </a:spcAft>
              <a:buFontTx/>
              <a:buChar char="-"/>
            </a:pPr>
            <a:r>
              <a:rPr lang="en-US" sz="1600" dirty="0" smtClean="0">
                <a:latin typeface="Univers"/>
              </a:rPr>
              <a:t>Supports IDSR information flow model with district being the focal point of data collection from different sources (hospitals, private NGO clinics, health facilities and the community)</a:t>
            </a:r>
          </a:p>
          <a:p>
            <a:pPr marL="285750" indent="-285750" algn="l" eaLnBrk="1" hangingPunct="1">
              <a:spcBef>
                <a:spcPct val="20000"/>
              </a:spcBef>
              <a:spcAft>
                <a:spcPts val="300"/>
              </a:spcAft>
              <a:buFontTx/>
              <a:buChar char="-"/>
            </a:pPr>
            <a:r>
              <a:rPr lang="en-US" sz="1600" dirty="0" smtClean="0">
                <a:latin typeface="Univers"/>
              </a:rPr>
              <a:t>Supports two way data communications from community</a:t>
            </a:r>
            <a:r>
              <a:rPr lang="en-US" sz="1600" baseline="0" dirty="0" smtClean="0">
                <a:latin typeface="Univers"/>
              </a:rPr>
              <a:t> level to central point and back</a:t>
            </a:r>
            <a:endParaRPr lang="en-US" sz="1600" dirty="0" smtClean="0">
              <a:latin typeface="Univers"/>
            </a:endParaRPr>
          </a:p>
          <a:p>
            <a:pPr marL="285750" indent="-285750" algn="l" eaLnBrk="1" hangingPunct="1">
              <a:spcBef>
                <a:spcPct val="20000"/>
              </a:spcBef>
              <a:spcAft>
                <a:spcPts val="300"/>
              </a:spcAft>
              <a:buFontTx/>
              <a:buChar char="-"/>
            </a:pPr>
            <a:r>
              <a:rPr lang="en-US" sz="1600" dirty="0" smtClean="0">
                <a:latin typeface="Univers"/>
              </a:rPr>
              <a:t>Support surveillance</a:t>
            </a:r>
            <a:r>
              <a:rPr lang="en-US" sz="1600" baseline="0" dirty="0" smtClean="0">
                <a:latin typeface="Univers"/>
              </a:rPr>
              <a:t> cycle: Notification-Investigation-Laboratory Confirmation-Final Classification-Response Measures</a:t>
            </a:r>
            <a:endParaRPr lang="en-US" sz="1600" dirty="0" smtClean="0">
              <a:latin typeface="Univers"/>
            </a:endParaRPr>
          </a:p>
          <a:p>
            <a:endParaRPr lang="en-US" dirty="0"/>
          </a:p>
        </p:txBody>
      </p:sp>
      <p:sp>
        <p:nvSpPr>
          <p:cNvPr id="4" name="Date Placeholder 3"/>
          <p:cNvSpPr>
            <a:spLocks noGrp="1"/>
          </p:cNvSpPr>
          <p:nvPr>
            <p:ph type="dt" idx="10"/>
          </p:nvPr>
        </p:nvSpPr>
        <p:spPr/>
        <p:txBody>
          <a:bodyPr/>
          <a:lstStyle/>
          <a:p>
            <a:r>
              <a:rPr lang="en-US" smtClean="0"/>
              <a:t>26 December 2012</a:t>
            </a:r>
            <a:endParaRPr lang="en-US" dirty="0"/>
          </a:p>
        </p:txBody>
      </p:sp>
      <p:sp>
        <p:nvSpPr>
          <p:cNvPr id="5" name="Footer Placeholder 4"/>
          <p:cNvSpPr>
            <a:spLocks noGrp="1"/>
          </p:cNvSpPr>
          <p:nvPr>
            <p:ph type="ftr" sz="quarter" idx="11"/>
          </p:nvPr>
        </p:nvSpPr>
        <p:spPr/>
        <p:txBody>
          <a:bodyPr/>
          <a:lstStyle/>
          <a:p>
            <a:r>
              <a:rPr lang="en-US" smtClean="0"/>
              <a:t>PowerPoint Sample</a:t>
            </a:r>
            <a:endParaRPr lang="en-US" dirty="0"/>
          </a:p>
        </p:txBody>
      </p:sp>
      <p:sp>
        <p:nvSpPr>
          <p:cNvPr id="6" name="Slide Number Placeholder 5"/>
          <p:cNvSpPr>
            <a:spLocks noGrp="1"/>
          </p:cNvSpPr>
          <p:nvPr>
            <p:ph type="sldNum" sz="quarter" idx="12"/>
          </p:nvPr>
        </p:nvSpPr>
        <p:spPr/>
        <p:txBody>
          <a:bodyPr/>
          <a:lstStyle/>
          <a:p>
            <a:fld id="{3A6B988C-719D-C64D-AEE0-78A270D9E168}"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p:cNvSpPr>
            <a:spLocks noGrp="1"/>
          </p:cNvSpPr>
          <p:nvPr>
            <p:ph type="dt" sz="half" idx="10"/>
          </p:nvPr>
        </p:nvSpPr>
        <p:spPr/>
        <p:txBody>
          <a:bodyPr/>
          <a:lstStyle/>
          <a:p>
            <a:pPr>
              <a:defRPr/>
            </a:pPr>
            <a:r>
              <a:rPr lang="en-US" smtClean="0"/>
              <a:t>3 December 2014</a:t>
            </a:r>
            <a:endParaRPr lang="en-US" dirty="0"/>
          </a:p>
        </p:txBody>
      </p:sp>
      <p:sp>
        <p:nvSpPr>
          <p:cNvPr id="5" name="Text Placeholder2"/>
          <p:cNvSpPr>
            <a:spLocks noGrp="1"/>
          </p:cNvSpPr>
          <p:nvPr>
            <p:ph type="body" sz="quarter" idx="12"/>
          </p:nvPr>
        </p:nvSpPr>
        <p:spPr>
          <a:xfrm>
            <a:off x="4569638" y="5116756"/>
            <a:ext cx="3340100" cy="541338"/>
          </a:xfrm>
          <a:prstGeom prst="rect">
            <a:avLst/>
          </a:prstGeom>
        </p:spPr>
        <p:txBody>
          <a:bodyPr lIns="0" tIns="0" rIns="0" bIns="0" anchor="b" anchorCtr="0"/>
          <a:lstStyle>
            <a:lvl1pPr marL="0" indent="0" algn="l" defTabSz="914400" rtl="0" eaLnBrk="0" fontAlgn="base" hangingPunct="0">
              <a:lnSpc>
                <a:spcPts val="1200"/>
              </a:lnSpc>
              <a:spcBef>
                <a:spcPts val="0"/>
              </a:spcBef>
              <a:spcAft>
                <a:spcPct val="0"/>
              </a:spcAft>
              <a:buClr>
                <a:srgbClr val="005596"/>
              </a:buClr>
              <a:buFontTx/>
              <a:buNone/>
              <a:defRPr lang="en-US" sz="1400" b="1" kern="0" cap="all" baseline="0" dirty="0" smtClean="0">
                <a:solidFill>
                  <a:srgbClr val="00A2E5"/>
                </a:solidFill>
                <a:latin typeface="+mj-lt"/>
                <a:ea typeface="+mn-ea"/>
                <a:cs typeface="+mn-cs"/>
              </a:defRPr>
            </a:lvl1pPr>
            <a:lvl2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2pPr>
            <a:lvl3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3pPr>
            <a:lvl4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4pPr>
            <a:lvl5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5pPr>
          </a:lstStyle>
          <a:p>
            <a:pPr lvl="0"/>
            <a:r>
              <a:rPr lang="en-US" smtClean="0"/>
              <a:t>Click to edit Master text styles</a:t>
            </a:r>
          </a:p>
        </p:txBody>
      </p:sp>
      <p:sp>
        <p:nvSpPr>
          <p:cNvPr id="4" name="Text Placeholder 1"/>
          <p:cNvSpPr>
            <a:spLocks noGrp="1"/>
          </p:cNvSpPr>
          <p:nvPr>
            <p:ph type="body" sz="quarter" idx="11"/>
          </p:nvPr>
        </p:nvSpPr>
        <p:spPr>
          <a:xfrm>
            <a:off x="1287463" y="5151481"/>
            <a:ext cx="3312319" cy="541338"/>
          </a:xfrm>
          <a:prstGeom prst="rect">
            <a:avLst/>
          </a:prstGeom>
        </p:spPr>
        <p:txBody>
          <a:bodyPr lIns="0" tIns="0" rIns="0" bIns="0" anchor="b" anchorCtr="0"/>
          <a:lstStyle>
            <a:lvl1pPr marL="0" indent="0" algn="l">
              <a:lnSpc>
                <a:spcPct val="70000"/>
              </a:lnSpc>
              <a:spcBef>
                <a:spcPts val="0"/>
              </a:spcBef>
              <a:buFontTx/>
              <a:buNone/>
              <a:defRPr sz="3000" b="1" cap="all" baseline="0">
                <a:solidFill>
                  <a:schemeClr val="accent1"/>
                </a:solidFill>
                <a:latin typeface="+mj-lt"/>
              </a:defRPr>
            </a:lvl1pPr>
            <a:lvl2pPr algn="l">
              <a:buFontTx/>
              <a:buNone/>
              <a:defRPr sz="3000" b="1">
                <a:solidFill>
                  <a:schemeClr val="accent1"/>
                </a:solidFill>
              </a:defRPr>
            </a:lvl2pPr>
            <a:lvl3pPr algn="l">
              <a:buFontTx/>
              <a:buNone/>
              <a:defRPr sz="3000" b="1">
                <a:solidFill>
                  <a:schemeClr val="accent1"/>
                </a:solidFill>
              </a:defRPr>
            </a:lvl3pPr>
            <a:lvl4pPr algn="l">
              <a:buFontTx/>
              <a:buNone/>
              <a:defRPr sz="3000" b="1">
                <a:solidFill>
                  <a:schemeClr val="accent1"/>
                </a:solidFill>
              </a:defRPr>
            </a:lvl4pPr>
            <a:lvl5pPr algn="l">
              <a:buFontTx/>
              <a:buNone/>
              <a:defRPr sz="3000" b="1">
                <a:solidFill>
                  <a:schemeClr val="accent1"/>
                </a:solidFill>
              </a:defRPr>
            </a:lvl5pPr>
          </a:lstStyle>
          <a:p>
            <a:pPr lvl="0"/>
            <a:r>
              <a:rPr lang="en-US" smtClean="0"/>
              <a:t>Click to edit Master text styles</a:t>
            </a:r>
          </a:p>
        </p:txBody>
      </p:sp>
      <p:sp>
        <p:nvSpPr>
          <p:cNvPr id="2" name="Title"/>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2 Divider - Title and Subhea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black">
          <a:xfrm>
            <a:off x="1157288" y="1371601"/>
            <a:ext cx="7403091" cy="2574964"/>
          </a:xfrm>
          <a:prstGeom prst="rect">
            <a:avLst/>
          </a:prstGeom>
          <a:noFill/>
          <a:ln w="9525" algn="ctr">
            <a:noFill/>
            <a:miter lim="800000"/>
            <a:headEnd/>
            <a:tailEnd/>
          </a:ln>
        </p:spPr>
        <p:txBody>
          <a:bodyPr anchor="t"/>
          <a:lstStyle>
            <a:lvl1pPr>
              <a:defRPr sz="6600" cap="all" baseline="0"/>
            </a:lvl1pPr>
          </a:lstStyle>
          <a:p>
            <a:pPr lvl="0"/>
            <a:r>
              <a:rPr lang="en-US" dirty="0" smtClean="0"/>
              <a:t>Click to edit Master title style</a:t>
            </a:r>
          </a:p>
        </p:txBody>
      </p:sp>
      <p:sp>
        <p:nvSpPr>
          <p:cNvPr id="7" name="Text Placeholder 3"/>
          <p:cNvSpPr>
            <a:spLocks noGrp="1"/>
          </p:cNvSpPr>
          <p:nvPr>
            <p:ph type="body" sz="quarter" idx="11"/>
          </p:nvPr>
        </p:nvSpPr>
        <p:spPr>
          <a:xfrm>
            <a:off x="1157915" y="5151260"/>
            <a:ext cx="3430919" cy="541338"/>
          </a:xfrm>
          <a:prstGeom prst="rect">
            <a:avLst/>
          </a:prstGeom>
        </p:spPr>
        <p:txBody>
          <a:bodyPr lIns="0" tIns="0" rIns="0" bIns="0" anchor="b" anchorCtr="0"/>
          <a:lstStyle>
            <a:lvl1pPr marL="0" indent="0" algn="l">
              <a:lnSpc>
                <a:spcPct val="70000"/>
              </a:lnSpc>
              <a:spcBef>
                <a:spcPts val="0"/>
              </a:spcBef>
              <a:buFontTx/>
              <a:buNone/>
              <a:defRPr sz="3000" b="1" cap="all" baseline="0">
                <a:solidFill>
                  <a:schemeClr val="bg1"/>
                </a:solidFill>
              </a:defRPr>
            </a:lvl1pPr>
            <a:lvl2pPr algn="l">
              <a:buFontTx/>
              <a:buNone/>
              <a:defRPr sz="3000" b="1">
                <a:solidFill>
                  <a:schemeClr val="accent1"/>
                </a:solidFill>
              </a:defRPr>
            </a:lvl2pPr>
            <a:lvl3pPr algn="l">
              <a:buFontTx/>
              <a:buNone/>
              <a:defRPr sz="3000" b="1">
                <a:solidFill>
                  <a:schemeClr val="accent1"/>
                </a:solidFill>
              </a:defRPr>
            </a:lvl3pPr>
            <a:lvl4pPr algn="l">
              <a:buFontTx/>
              <a:buNone/>
              <a:defRPr sz="3000" b="1">
                <a:solidFill>
                  <a:schemeClr val="accent1"/>
                </a:solidFill>
              </a:defRPr>
            </a:lvl4pPr>
            <a:lvl5pPr algn="l">
              <a:buFontTx/>
              <a:buNone/>
              <a:defRPr sz="3000" b="1">
                <a:solidFill>
                  <a:schemeClr val="accent1"/>
                </a:solidFill>
              </a:defRPr>
            </a:lvl5pPr>
          </a:lstStyle>
          <a:p>
            <a:pPr lvl="0"/>
            <a:r>
              <a:rPr lang="en-US" dirty="0" smtClean="0"/>
              <a:t>Click to edit Master text styles</a:t>
            </a:r>
            <a:endParaRPr lang="en-US" dirty="0"/>
          </a:p>
        </p:txBody>
      </p:sp>
      <p:sp>
        <p:nvSpPr>
          <p:cNvPr id="9" name="Text Placeholder 6"/>
          <p:cNvSpPr>
            <a:spLocks noGrp="1"/>
          </p:cNvSpPr>
          <p:nvPr>
            <p:ph type="body" sz="quarter" idx="12"/>
          </p:nvPr>
        </p:nvSpPr>
        <p:spPr>
          <a:xfrm>
            <a:off x="4558063" y="5116756"/>
            <a:ext cx="3340100" cy="541338"/>
          </a:xfrm>
          <a:prstGeom prst="rect">
            <a:avLst/>
          </a:prstGeom>
        </p:spPr>
        <p:txBody>
          <a:bodyPr lIns="0" tIns="0" rIns="0" bIns="0" anchor="b" anchorCtr="0"/>
          <a:lstStyle>
            <a:lvl1pPr marL="0" indent="0" algn="l" defTabSz="914400" rtl="0" eaLnBrk="0" fontAlgn="base" hangingPunct="0">
              <a:lnSpc>
                <a:spcPct val="70000"/>
              </a:lnSpc>
              <a:spcBef>
                <a:spcPts val="0"/>
              </a:spcBef>
              <a:spcAft>
                <a:spcPct val="0"/>
              </a:spcAft>
              <a:buClr>
                <a:srgbClr val="005596"/>
              </a:buClr>
              <a:buFontTx/>
              <a:buNone/>
              <a:defRPr lang="en-US" sz="1400" b="1" kern="0" cap="all" baseline="0" dirty="0" smtClean="0">
                <a:solidFill>
                  <a:schemeClr val="bg1"/>
                </a:solidFill>
                <a:latin typeface="+mj-lt"/>
                <a:ea typeface="+mn-ea"/>
                <a:cs typeface="+mn-cs"/>
              </a:defRPr>
            </a:lvl1pPr>
            <a:lvl2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2pPr>
            <a:lvl3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3pPr>
            <a:lvl4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4pPr>
            <a:lvl5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5pPr>
          </a:lstStyle>
          <a:p>
            <a:pPr lvl="0"/>
            <a:r>
              <a:rPr lang="en-US" dirty="0" smtClean="0"/>
              <a:t>Click to edit Master text styles</a:t>
            </a:r>
          </a:p>
        </p:txBody>
      </p:sp>
      <p:sp>
        <p:nvSpPr>
          <p:cNvPr id="5" name="Slide Number Placeholder 2"/>
          <p:cNvSpPr>
            <a:spLocks noGrp="1"/>
          </p:cNvSpPr>
          <p:nvPr>
            <p:ph type="sldNum" sz="quarter" idx="13"/>
          </p:nvPr>
        </p:nvSpPr>
        <p:spPr>
          <a:noFill/>
        </p:spPr>
        <p:txBody>
          <a:bodyPr/>
          <a:lstStyle>
            <a:lvl1pPr>
              <a:defRPr/>
            </a:lvl1pPr>
          </a:lstStyle>
          <a:p>
            <a:pPr>
              <a:defRPr/>
            </a:pPr>
            <a:fld id="{68631753-5ED3-4E82-8A75-A972F50295A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2 Divider - Title and List">
    <p:bg bwMode="gray">
      <p:bgPr>
        <a:solidFill>
          <a:srgbClr val="96A000"/>
        </a:solidFill>
        <a:effectLst/>
      </p:bgPr>
    </p:bg>
    <p:spTree>
      <p:nvGrpSpPr>
        <p:cNvPr id="1" name=""/>
        <p:cNvGrpSpPr/>
        <p:nvPr/>
      </p:nvGrpSpPr>
      <p:grpSpPr>
        <a:xfrm>
          <a:off x="0" y="0"/>
          <a:ext cx="0" cy="0"/>
          <a:chOff x="0" y="0"/>
          <a:chExt cx="0" cy="0"/>
        </a:xfrm>
      </p:grpSpPr>
      <p:sp>
        <p:nvSpPr>
          <p:cNvPr id="12" name="Title"/>
          <p:cNvSpPr>
            <a:spLocks noGrp="1" noChangeArrowheads="1"/>
          </p:cNvSpPr>
          <p:nvPr>
            <p:ph type="title"/>
          </p:nvPr>
        </p:nvSpPr>
        <p:spPr bwMode="black">
          <a:xfrm>
            <a:off x="1168400" y="1371601"/>
            <a:ext cx="7391979" cy="2574964"/>
          </a:xfrm>
          <a:prstGeom prst="rect">
            <a:avLst/>
          </a:prstGeom>
          <a:noFill/>
          <a:ln w="9525" algn="ctr">
            <a:noFill/>
            <a:miter lim="800000"/>
            <a:headEnd/>
            <a:tailEnd/>
          </a:ln>
        </p:spPr>
        <p:txBody>
          <a:bodyPr anchor="t"/>
          <a:lstStyle>
            <a:lvl1pPr>
              <a:defRPr sz="6600" cap="all" baseline="0"/>
            </a:lvl1pPr>
          </a:lstStyle>
          <a:p>
            <a:pPr lvl="0"/>
            <a:r>
              <a:rPr lang="en-US" dirty="0" smtClean="0"/>
              <a:t>Click to edit Master title style</a:t>
            </a:r>
          </a:p>
        </p:txBody>
      </p:sp>
      <p:sp>
        <p:nvSpPr>
          <p:cNvPr id="13" name="Text Placeholder"/>
          <p:cNvSpPr>
            <a:spLocks noGrp="1"/>
          </p:cNvSpPr>
          <p:nvPr>
            <p:ph type="body" sz="quarter" idx="13"/>
          </p:nvPr>
        </p:nvSpPr>
        <p:spPr>
          <a:xfrm>
            <a:off x="1168400" y="3059836"/>
            <a:ext cx="5558713" cy="3098077"/>
          </a:xfrm>
          <a:prstGeom prst="rect">
            <a:avLst/>
          </a:prstGeom>
        </p:spPr>
        <p:txBody>
          <a:bodyPr lIns="0" tIns="0" rIns="0" bIns="0"/>
          <a:lstStyle>
            <a:lvl1pPr>
              <a:lnSpc>
                <a:spcPct val="90000"/>
              </a:lnSpc>
              <a:spcBef>
                <a:spcPts val="600"/>
              </a:spcBef>
              <a:buClr>
                <a:schemeClr val="bg1"/>
              </a:buClr>
              <a:buFontTx/>
              <a:buNone/>
              <a:defRPr sz="3000">
                <a:solidFill>
                  <a:schemeClr val="bg1"/>
                </a:solidFill>
              </a:defRPr>
            </a:lvl1pPr>
          </a:lstStyle>
          <a:p>
            <a:pPr lvl="0"/>
            <a:r>
              <a:rPr lang="en-US" dirty="0" smtClean="0"/>
              <a:t>Click to edit Master text styles</a:t>
            </a:r>
            <a:endParaRPr lang="en-US" dirty="0"/>
          </a:p>
        </p:txBody>
      </p:sp>
      <p:sp>
        <p:nvSpPr>
          <p:cNvPr id="4" name="Slide Number Placeholder"/>
          <p:cNvSpPr>
            <a:spLocks noGrp="1"/>
          </p:cNvSpPr>
          <p:nvPr>
            <p:ph type="sldNum" sz="quarter" idx="14"/>
          </p:nvPr>
        </p:nvSpPr>
        <p:spPr>
          <a:noFill/>
        </p:spPr>
        <p:txBody>
          <a:bodyPr/>
          <a:lstStyle>
            <a:lvl1pPr>
              <a:defRPr/>
            </a:lvl1pPr>
          </a:lstStyle>
          <a:p>
            <a:pPr>
              <a:defRPr/>
            </a:pPr>
            <a:fld id="{21970816-0661-4B93-9942-7D3FE46D2DA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2 - Text">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22" name="Take-Away Placeholder"/>
          <p:cNvSpPr>
            <a:spLocks noGrp="1"/>
          </p:cNvSpPr>
          <p:nvPr>
            <p:ph type="body" sz="quarter" idx="19"/>
          </p:nvPr>
        </p:nvSpPr>
        <p:spPr>
          <a:xfrm>
            <a:off x="1168401"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
        <p:nvSpPr>
          <p:cNvPr id="16" name="Text Placeholder"/>
          <p:cNvSpPr>
            <a:spLocks noGrp="1"/>
          </p:cNvSpPr>
          <p:nvPr>
            <p:ph type="body" sz="quarter" idx="15"/>
          </p:nvPr>
        </p:nvSpPr>
        <p:spPr>
          <a:xfrm>
            <a:off x="1139825" y="1962150"/>
            <a:ext cx="6864350" cy="3651247"/>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a:solidFill>
                  <a:schemeClr val="accent3"/>
                </a:solidFill>
              </a:defRPr>
            </a:lvl1pPr>
            <a:lvl2pPr defTabSz="914400" eaLnBrk="0" hangingPunct="0">
              <a:lnSpc>
                <a:spcPct val="90000"/>
              </a:lnSpc>
              <a:spcBef>
                <a:spcPts val="600"/>
              </a:spcBef>
              <a:buClr>
                <a:schemeClr val="bg2"/>
              </a:buClr>
              <a:buFontTx/>
              <a:buChar char="•"/>
              <a:defRPr lang="en-US" sz="2200" b="0" kern="0">
                <a:solidFill>
                  <a:schemeClr val="accent3"/>
                </a:solidFill>
              </a:defRPr>
            </a:lvl2pPr>
            <a:lvl3pPr defTabSz="914400" eaLnBrk="0" hangingPunct="0">
              <a:lnSpc>
                <a:spcPct val="90000"/>
              </a:lnSpc>
              <a:spcBef>
                <a:spcPts val="600"/>
              </a:spcBef>
              <a:buClr>
                <a:schemeClr val="bg2"/>
              </a:buClr>
              <a:buFontTx/>
              <a:buChar char="•"/>
              <a:defRPr lang="en-US" sz="2200" b="0" kern="0">
                <a:solidFill>
                  <a:schemeClr val="accent3"/>
                </a:solidFill>
              </a:defRPr>
            </a:lvl3pPr>
            <a:lvl4pPr defTabSz="914400" eaLnBrk="0" hangingPunct="0">
              <a:lnSpc>
                <a:spcPct val="90000"/>
              </a:lnSpc>
              <a:spcBef>
                <a:spcPts val="600"/>
              </a:spcBef>
              <a:buClr>
                <a:schemeClr val="bg2"/>
              </a:buClr>
              <a:buFontTx/>
              <a:buChar char="•"/>
              <a:defRPr lang="en-US" sz="2200" b="0" kern="0">
                <a:solidFill>
                  <a:schemeClr val="accent3"/>
                </a:solidFill>
              </a:defRPr>
            </a:lvl4pPr>
            <a:lvl5pPr defTabSz="914400" eaLnBrk="0" hangingPunct="0">
              <a:lnSpc>
                <a:spcPct val="90000"/>
              </a:lnSpc>
              <a:spcBef>
                <a:spcPts val="600"/>
              </a:spcBef>
              <a:buClr>
                <a:schemeClr val="bg2"/>
              </a:buClr>
              <a:buFontTx/>
              <a:buChar char="•"/>
              <a:defRPr lang="en-US" sz="2200" b="0" kern="0">
                <a:solidFill>
                  <a:schemeClr val="accent3"/>
                </a:solidFill>
              </a:defRPr>
            </a:lvl5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2 - Text and Photo">
    <p:spTree>
      <p:nvGrpSpPr>
        <p:cNvPr id="1" name=""/>
        <p:cNvGrpSpPr/>
        <p:nvPr/>
      </p:nvGrpSpPr>
      <p:grpSpPr>
        <a:xfrm>
          <a:off x="0" y="0"/>
          <a:ext cx="0" cy="0"/>
          <a:chOff x="0" y="0"/>
          <a:chExt cx="0" cy="0"/>
        </a:xfrm>
      </p:grpSpPr>
      <p:sp>
        <p:nvSpPr>
          <p:cNvPr id="17" name="Caption Placeholder"/>
          <p:cNvSpPr>
            <a:spLocks noGrp="1"/>
          </p:cNvSpPr>
          <p:nvPr>
            <p:ph type="body" sz="quarter" idx="26" hasCustomPrompt="1"/>
          </p:nvPr>
        </p:nvSpPr>
        <p:spPr>
          <a:xfrm>
            <a:off x="520700" y="5180013"/>
            <a:ext cx="2352675" cy="439737"/>
          </a:xfrm>
          <a:prstGeom prst="rect">
            <a:avLst/>
          </a:prstGeom>
        </p:spPr>
        <p:txBody>
          <a:bodyPr lIns="0" tIns="91440" rIns="0" bIns="0"/>
          <a:lstStyle>
            <a:lvl1pPr algn="r">
              <a:buNone/>
              <a:defRPr lang="en-US" sz="1000" b="0" kern="0" baseline="0" dirty="0" smtClean="0">
                <a:solidFill>
                  <a:schemeClr val="accent3"/>
                </a:solidFill>
                <a:latin typeface="+mj-lt"/>
                <a:ea typeface="+mn-ea"/>
                <a:cs typeface="+mn-cs"/>
              </a:defRPr>
            </a:lvl1pPr>
          </a:lstStyle>
          <a:p>
            <a:pPr lvl="0"/>
            <a:r>
              <a:rPr lang="en-US" dirty="0" smtClean="0"/>
              <a:t>Click to edit Caption</a:t>
            </a:r>
            <a:endParaRPr lang="en-US" dirty="0"/>
          </a:p>
        </p:txBody>
      </p:sp>
      <p:sp>
        <p:nvSpPr>
          <p:cNvPr id="7" name="Picture Placeholder"/>
          <p:cNvSpPr>
            <a:spLocks noGrp="1" noChangeAspect="1"/>
          </p:cNvSpPr>
          <p:nvPr>
            <p:ph type="pic" idx="12"/>
          </p:nvPr>
        </p:nvSpPr>
        <p:spPr>
          <a:xfrm>
            <a:off x="536575" y="804863"/>
            <a:ext cx="2336800" cy="4375153"/>
          </a:xfrm>
          <a:prstGeom prst="rect">
            <a:avLst/>
          </a:prstGeom>
          <a:solidFill>
            <a:schemeClr val="bg1"/>
          </a:solidFill>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9"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8" name="Take Away Placeholder"/>
          <p:cNvSpPr>
            <a:spLocks noGrp="1"/>
          </p:cNvSpPr>
          <p:nvPr>
            <p:ph type="body" sz="quarter" idx="20"/>
          </p:nvPr>
        </p:nvSpPr>
        <p:spPr>
          <a:xfrm>
            <a:off x="1168400" y="6162675"/>
            <a:ext cx="6267449" cy="549275"/>
          </a:xfrm>
          <a:prstGeom prst="rect">
            <a:avLst/>
          </a:prstGeom>
          <a:ln>
            <a:noFill/>
          </a:ln>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
        <p:nvSpPr>
          <p:cNvPr id="16" name="Text Placeholder"/>
          <p:cNvSpPr>
            <a:spLocks noGrp="1"/>
          </p:cNvSpPr>
          <p:nvPr>
            <p:ph type="body" sz="quarter" idx="17"/>
          </p:nvPr>
        </p:nvSpPr>
        <p:spPr>
          <a:xfrm>
            <a:off x="3225799" y="1962150"/>
            <a:ext cx="5368926" cy="3657600"/>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baseline="0">
                <a:solidFill>
                  <a:schemeClr val="accent3"/>
                </a:solidFill>
                <a:latin typeface="Calibri" pitchFamily="34" charset="0"/>
              </a:defRPr>
            </a:lvl1pPr>
            <a:lvl2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2pPr>
            <a:lvl3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3pPr>
            <a:lvl4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4pPr>
            <a:lvl5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5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cNvSpPr>
            <a:spLocks noGrp="1"/>
          </p:cNvSpPr>
          <p:nvPr>
            <p:ph type="title" hasCustomPrompt="1"/>
          </p:nvPr>
        </p:nvSpPr>
        <p:spPr>
          <a:xfrm>
            <a:off x="3225799" y="800100"/>
            <a:ext cx="5368926"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 no more than 2 lines</a:t>
            </a:r>
            <a:endParaRPr lang="en-US" dirty="0"/>
          </a:p>
        </p:txBody>
      </p:sp>
      <p:sp>
        <p:nvSpPr>
          <p:cNvPr id="12"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4"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1"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2DD3DCB7-4535-4C0F-BDD6-C6F78ECBB07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 Graphic">
    <p:spTree>
      <p:nvGrpSpPr>
        <p:cNvPr id="1" name=""/>
        <p:cNvGrpSpPr/>
        <p:nvPr/>
      </p:nvGrpSpPr>
      <p:grpSpPr>
        <a:xfrm>
          <a:off x="0" y="0"/>
          <a:ext cx="0" cy="0"/>
          <a:chOff x="0" y="0"/>
          <a:chExt cx="0" cy="0"/>
        </a:xfrm>
      </p:grpSpPr>
      <p:sp>
        <p:nvSpPr>
          <p:cNvPr id="9"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6" name="Take Away Placeholder"/>
          <p:cNvSpPr>
            <a:spLocks noGrp="1"/>
          </p:cNvSpPr>
          <p:nvPr>
            <p:ph type="body" sz="quarter" idx="19" hasCustomPrompt="1"/>
          </p:nvPr>
        </p:nvSpPr>
        <p:spPr>
          <a:xfrm>
            <a:off x="1168400"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optional take away point</a:t>
            </a:r>
            <a:br>
              <a:rPr lang="en-US" dirty="0" smtClean="0"/>
            </a:br>
            <a:r>
              <a:rPr lang="en-US" dirty="0" smtClean="0"/>
              <a:t>Edit to be 2 lines max</a:t>
            </a:r>
          </a:p>
        </p:txBody>
      </p:sp>
      <p:sp>
        <p:nvSpPr>
          <p:cNvPr id="6" name="Content Placeholder"/>
          <p:cNvSpPr>
            <a:spLocks noGrp="1"/>
          </p:cNvSpPr>
          <p:nvPr>
            <p:ph idx="11"/>
          </p:nvPr>
        </p:nvSpPr>
        <p:spPr>
          <a:xfrm>
            <a:off x="1168400" y="1943100"/>
            <a:ext cx="6864349" cy="3760788"/>
          </a:xfrm>
          <a:prstGeom prst="rect">
            <a:avLst/>
          </a:prstGeom>
        </p:spPr>
        <p:txBody>
          <a:bodyPr/>
          <a:lstStyle>
            <a:lvl1pPr algn="l">
              <a:lnSpc>
                <a:spcPct val="90000"/>
              </a:lnSpc>
              <a:spcBef>
                <a:spcPts val="1200"/>
              </a:spcBef>
              <a:buClr>
                <a:schemeClr val="accent4"/>
              </a:buClr>
              <a:buNone/>
              <a:defRPr b="1" baseline="0">
                <a:solidFill>
                  <a:schemeClr val="accent3"/>
                </a:solidFill>
                <a:latin typeface="+mj-lt"/>
              </a:defRPr>
            </a:lvl1pPr>
            <a:lvl2pPr marL="461963" indent="-228600">
              <a:spcBef>
                <a:spcPts val="600"/>
              </a:spcBef>
              <a:spcAft>
                <a:spcPts val="0"/>
              </a:spcAft>
              <a:buClr>
                <a:schemeClr val="accent6"/>
              </a:buClr>
              <a:defRPr sz="2100" b="0">
                <a:solidFill>
                  <a:schemeClr val="accent5"/>
                </a:solidFill>
              </a:defRPr>
            </a:lvl2pPr>
            <a:lvl3pPr marL="682625" indent="-227013">
              <a:spcBef>
                <a:spcPts val="600"/>
              </a:spcBef>
              <a:spcAft>
                <a:spcPts val="0"/>
              </a:spcAft>
              <a:buClr>
                <a:schemeClr val="accent6"/>
              </a:buClr>
              <a:defRPr sz="2000" b="0">
                <a:solidFill>
                  <a:schemeClr val="accent5"/>
                </a:solidFill>
              </a:defRPr>
            </a:lvl3pPr>
            <a:lvl4pPr marL="914400" indent="-227013">
              <a:spcBef>
                <a:spcPts val="600"/>
              </a:spcBef>
              <a:spcAft>
                <a:spcPts val="0"/>
              </a:spcAft>
              <a:buClr>
                <a:schemeClr val="accent6"/>
              </a:buClr>
              <a:defRPr sz="2000" b="0">
                <a:solidFill>
                  <a:schemeClr val="accent5"/>
                </a:solidFill>
              </a:defRPr>
            </a:lvl4pPr>
            <a:lvl5pPr marL="1147763" indent="-228600">
              <a:spcBef>
                <a:spcPts val="600"/>
              </a:spcBef>
              <a:spcAft>
                <a:spcPts val="0"/>
              </a:spcAft>
              <a:buClr>
                <a:schemeClr val="accent6"/>
              </a:buClr>
              <a:defRPr sz="2000" b="0">
                <a:solidFill>
                  <a:schemeClr val="accent5"/>
                </a:solidFill>
              </a:defRPr>
            </a:lvl5pPr>
          </a:lstStyle>
          <a:p>
            <a:pPr lvl="0"/>
            <a:r>
              <a:rPr lang="en-US" dirty="0" smtClean="0"/>
              <a:t>Click to edit Master text styles</a:t>
            </a:r>
          </a:p>
        </p:txBody>
      </p:sp>
      <p:sp>
        <p:nvSpPr>
          <p:cNvPr id="7" name="Title"/>
          <p:cNvSpPr>
            <a:spLocks noGrp="1"/>
          </p:cNvSpPr>
          <p:nvPr>
            <p:ph type="title" hasCustomPrompt="1"/>
          </p:nvPr>
        </p:nvSpPr>
        <p:spPr>
          <a:xfrm>
            <a:off x="1157289" y="800100"/>
            <a:ext cx="687546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 </a:t>
            </a:r>
            <a:br>
              <a:rPr lang="en-US" dirty="0" smtClean="0"/>
            </a:br>
            <a:r>
              <a:rPr lang="en-US" dirty="0" smtClean="0"/>
              <a:t>no more than 2 lines</a:t>
            </a:r>
            <a:endParaRPr lang="en-US" dirty="0"/>
          </a:p>
        </p:txBody>
      </p:sp>
      <p:sp>
        <p:nvSpPr>
          <p:cNvPr id="10"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2"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3" name="Slide Number Placeholder"/>
          <p:cNvSpPr>
            <a:spLocks noGrp="1"/>
          </p:cNvSpPr>
          <p:nvPr>
            <p:ph type="sldNum" sz="quarter" idx="4"/>
          </p:nvPr>
        </p:nvSpPr>
        <p:spPr>
          <a:xfrm>
            <a:off x="8613506"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7EC46059-2E7D-44A0-B918-3C6872AC896D}"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 2 column">
    <p:spTree>
      <p:nvGrpSpPr>
        <p:cNvPr id="1" name=""/>
        <p:cNvGrpSpPr/>
        <p:nvPr/>
      </p:nvGrpSpPr>
      <p:grpSpPr>
        <a:xfrm>
          <a:off x="0" y="0"/>
          <a:ext cx="0" cy="0"/>
          <a:chOff x="0" y="0"/>
          <a:chExt cx="0" cy="0"/>
        </a:xfrm>
      </p:grpSpPr>
      <p:sp>
        <p:nvSpPr>
          <p:cNvPr id="7"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20"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lang="en-US" sz="2200" b="1" cap="none" baseline="0" dirty="0" smtClean="0">
                <a:solidFill>
                  <a:schemeClr val="tx2"/>
                </a:solidFill>
                <a:latin typeface="Cambria" pitchFamily="18" charset="0"/>
                <a:ea typeface="+mn-ea"/>
                <a:cs typeface="+mn-cs"/>
              </a:defRPr>
            </a:lvl1pPr>
          </a:lstStyle>
          <a:p>
            <a:pPr marL="0" lvl="0" indent="0" algn="l" rtl="0" eaLnBrk="0" fontAlgn="base" hangingPunct="0">
              <a:lnSpc>
                <a:spcPct val="80000"/>
              </a:lnSpc>
              <a:spcBef>
                <a:spcPts val="0"/>
              </a:spcBef>
              <a:spcAft>
                <a:spcPct val="0"/>
              </a:spcAft>
              <a:buClr>
                <a:srgbClr val="005596"/>
              </a:buClr>
              <a:buFontTx/>
              <a:buNone/>
            </a:pPr>
            <a:r>
              <a:rPr lang="en-US" dirty="0" smtClean="0"/>
              <a:t>Click to edit Master text styles</a:t>
            </a:r>
          </a:p>
          <a:p>
            <a:pPr marL="0" lvl="0" indent="0" algn="l" rtl="0" eaLnBrk="0" fontAlgn="base" hangingPunct="0">
              <a:lnSpc>
                <a:spcPct val="80000"/>
              </a:lnSpc>
              <a:spcBef>
                <a:spcPts val="0"/>
              </a:spcBef>
              <a:spcAft>
                <a:spcPct val="0"/>
              </a:spcAft>
              <a:buClr>
                <a:srgbClr val="005596"/>
              </a:buClr>
              <a:buFontTx/>
              <a:buNone/>
            </a:pPr>
            <a:r>
              <a:rPr lang="en-US" dirty="0" smtClean="0"/>
              <a:t>Edit to be 2 lines max</a:t>
            </a:r>
          </a:p>
        </p:txBody>
      </p:sp>
      <p:sp>
        <p:nvSpPr>
          <p:cNvPr id="16" name="Content Placeholder 2"/>
          <p:cNvSpPr>
            <a:spLocks noGrp="1"/>
          </p:cNvSpPr>
          <p:nvPr>
            <p:ph sz="half" idx="18"/>
          </p:nvPr>
        </p:nvSpPr>
        <p:spPr>
          <a:xfrm>
            <a:off x="4701146"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a:t>
            </a:r>
            <a:endParaRPr lang="en-US" dirty="0" smtClean="0"/>
          </a:p>
          <a:p>
            <a:pPr lvl="2"/>
            <a:r>
              <a:rPr lang="en-US" dirty="0" smtClean="0"/>
              <a:t>Third level</a:t>
            </a:r>
          </a:p>
          <a:p>
            <a:pPr lvl="3"/>
            <a:r>
              <a:rPr lang="en-US" dirty="0" smtClean="0"/>
              <a:t>Fourth level</a:t>
            </a:r>
          </a:p>
          <a:p>
            <a:pPr lvl="4"/>
            <a:r>
              <a:rPr lang="en-US" dirty="0" smtClean="0"/>
              <a:t>Fifth level</a:t>
            </a:r>
          </a:p>
          <a:p>
            <a:pPr lvl="1"/>
            <a:endParaRPr lang="en-US" noProof="0" dirty="0" smtClean="0"/>
          </a:p>
          <a:p>
            <a:pPr lvl="2"/>
            <a:endParaRPr lang="en-US" noProof="0" dirty="0" smtClean="0"/>
          </a:p>
          <a:p>
            <a:pPr lvl="2"/>
            <a:endParaRPr lang="en-US" noProof="0" dirty="0" smtClean="0"/>
          </a:p>
        </p:txBody>
      </p:sp>
      <p:sp>
        <p:nvSpPr>
          <p:cNvPr id="4" name="Content Placeholder 1"/>
          <p:cNvSpPr>
            <a:spLocks noGrp="1"/>
          </p:cNvSpPr>
          <p:nvPr>
            <p:ph sz="half" idx="2"/>
          </p:nvPr>
        </p:nvSpPr>
        <p:spPr>
          <a:xfrm>
            <a:off x="1157288"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cNvSpPr>
            <a:spLocks noGrp="1"/>
          </p:cNvSpPr>
          <p:nvPr>
            <p:ph type="title" hasCustomPrompt="1"/>
          </p:nvPr>
        </p:nvSpPr>
        <p:spPr>
          <a:xfrm>
            <a:off x="1157288" y="800100"/>
            <a:ext cx="752951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9" name="Date Placeholder"/>
          <p:cNvSpPr>
            <a:spLocks noGrp="1"/>
          </p:cNvSpPr>
          <p:nvPr>
            <p:ph type="dt" sz="half" idx="23"/>
          </p:nvPr>
        </p:nvSpPr>
        <p:spPr/>
        <p:txBody>
          <a:bodyPr/>
          <a:lstStyle>
            <a:lvl1pPr algn="r">
              <a:defRPr>
                <a:solidFill>
                  <a:schemeClr val="bg2"/>
                </a:solidFill>
              </a:defRPr>
            </a:lvl1pPr>
          </a:lstStyle>
          <a:p>
            <a:pPr algn="l"/>
            <a:r>
              <a:rPr lang="en-US" smtClean="0"/>
              <a:t>3 December 2014</a:t>
            </a:r>
            <a:endParaRPr lang="en-US" dirty="0"/>
          </a:p>
        </p:txBody>
      </p:sp>
      <p:sp>
        <p:nvSpPr>
          <p:cNvPr id="11"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2"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7FAC2927-35DA-4BC1-82B0-81F7C7F6B871}"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2 - Title Only">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7"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2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3 Divider - Title and Subhea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black">
          <a:xfrm>
            <a:off x="1157288" y="1371601"/>
            <a:ext cx="7403091" cy="2574964"/>
          </a:xfrm>
          <a:prstGeom prst="rect">
            <a:avLst/>
          </a:prstGeom>
          <a:noFill/>
          <a:ln w="9525" algn="ctr">
            <a:noFill/>
            <a:miter lim="800000"/>
            <a:headEnd/>
            <a:tailEnd/>
          </a:ln>
        </p:spPr>
        <p:txBody>
          <a:bodyPr anchor="t"/>
          <a:lstStyle>
            <a:lvl1pPr>
              <a:defRPr sz="6600" cap="all" baseline="0"/>
            </a:lvl1pPr>
          </a:lstStyle>
          <a:p>
            <a:pPr lvl="0"/>
            <a:r>
              <a:rPr lang="en-US" dirty="0" smtClean="0"/>
              <a:t>Click to edit Master title style</a:t>
            </a:r>
          </a:p>
        </p:txBody>
      </p:sp>
      <p:sp>
        <p:nvSpPr>
          <p:cNvPr id="7" name="Text Placeholder 3"/>
          <p:cNvSpPr>
            <a:spLocks noGrp="1"/>
          </p:cNvSpPr>
          <p:nvPr>
            <p:ph type="body" sz="quarter" idx="11"/>
          </p:nvPr>
        </p:nvSpPr>
        <p:spPr>
          <a:xfrm>
            <a:off x="1157915" y="5151260"/>
            <a:ext cx="3430919" cy="541338"/>
          </a:xfrm>
          <a:prstGeom prst="rect">
            <a:avLst/>
          </a:prstGeom>
        </p:spPr>
        <p:txBody>
          <a:bodyPr lIns="0" tIns="0" rIns="0" bIns="0" anchor="b" anchorCtr="0"/>
          <a:lstStyle>
            <a:lvl1pPr marL="0" indent="0" algn="l">
              <a:lnSpc>
                <a:spcPct val="70000"/>
              </a:lnSpc>
              <a:spcBef>
                <a:spcPts val="0"/>
              </a:spcBef>
              <a:buFontTx/>
              <a:buNone/>
              <a:defRPr sz="3000" b="1" cap="all" baseline="0">
                <a:solidFill>
                  <a:schemeClr val="bg1"/>
                </a:solidFill>
              </a:defRPr>
            </a:lvl1pPr>
            <a:lvl2pPr algn="l">
              <a:buFontTx/>
              <a:buNone/>
              <a:defRPr sz="3000" b="1">
                <a:solidFill>
                  <a:schemeClr val="accent1"/>
                </a:solidFill>
              </a:defRPr>
            </a:lvl2pPr>
            <a:lvl3pPr algn="l">
              <a:buFontTx/>
              <a:buNone/>
              <a:defRPr sz="3000" b="1">
                <a:solidFill>
                  <a:schemeClr val="accent1"/>
                </a:solidFill>
              </a:defRPr>
            </a:lvl3pPr>
            <a:lvl4pPr algn="l">
              <a:buFontTx/>
              <a:buNone/>
              <a:defRPr sz="3000" b="1">
                <a:solidFill>
                  <a:schemeClr val="accent1"/>
                </a:solidFill>
              </a:defRPr>
            </a:lvl4pPr>
            <a:lvl5pPr algn="l">
              <a:buFontTx/>
              <a:buNone/>
              <a:defRPr sz="3000" b="1">
                <a:solidFill>
                  <a:schemeClr val="accent1"/>
                </a:solidFill>
              </a:defRPr>
            </a:lvl5pPr>
          </a:lstStyle>
          <a:p>
            <a:pPr lvl="0"/>
            <a:r>
              <a:rPr lang="en-US" dirty="0" smtClean="0"/>
              <a:t>Click to edit Master text styles</a:t>
            </a:r>
            <a:endParaRPr lang="en-US" dirty="0"/>
          </a:p>
        </p:txBody>
      </p:sp>
      <p:sp>
        <p:nvSpPr>
          <p:cNvPr id="9" name="Text Placeholder 6"/>
          <p:cNvSpPr>
            <a:spLocks noGrp="1"/>
          </p:cNvSpPr>
          <p:nvPr>
            <p:ph type="body" sz="quarter" idx="12"/>
          </p:nvPr>
        </p:nvSpPr>
        <p:spPr>
          <a:xfrm>
            <a:off x="4558063" y="5116756"/>
            <a:ext cx="3340100" cy="541338"/>
          </a:xfrm>
          <a:prstGeom prst="rect">
            <a:avLst/>
          </a:prstGeom>
        </p:spPr>
        <p:txBody>
          <a:bodyPr lIns="0" tIns="0" rIns="0" bIns="0" anchor="b" anchorCtr="0"/>
          <a:lstStyle>
            <a:lvl1pPr marL="0" indent="0" algn="l" defTabSz="914400" rtl="0" eaLnBrk="0" fontAlgn="base" hangingPunct="0">
              <a:lnSpc>
                <a:spcPct val="70000"/>
              </a:lnSpc>
              <a:spcBef>
                <a:spcPts val="0"/>
              </a:spcBef>
              <a:spcAft>
                <a:spcPct val="0"/>
              </a:spcAft>
              <a:buClr>
                <a:srgbClr val="005596"/>
              </a:buClr>
              <a:buFontTx/>
              <a:buNone/>
              <a:defRPr lang="en-US" sz="1400" b="1" kern="0" cap="all" baseline="0" dirty="0" smtClean="0">
                <a:solidFill>
                  <a:schemeClr val="bg1"/>
                </a:solidFill>
                <a:latin typeface="+mj-lt"/>
                <a:ea typeface="+mn-ea"/>
                <a:cs typeface="+mn-cs"/>
              </a:defRPr>
            </a:lvl1pPr>
            <a:lvl2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2pPr>
            <a:lvl3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3pPr>
            <a:lvl4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4pPr>
            <a:lvl5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5pPr>
          </a:lstStyle>
          <a:p>
            <a:pPr lvl="0"/>
            <a:r>
              <a:rPr lang="en-US" dirty="0" smtClean="0"/>
              <a:t>Click to edit Master text styles</a:t>
            </a:r>
          </a:p>
        </p:txBody>
      </p:sp>
      <p:sp>
        <p:nvSpPr>
          <p:cNvPr id="5" name="Slide Number Placeholder 2"/>
          <p:cNvSpPr>
            <a:spLocks noGrp="1"/>
          </p:cNvSpPr>
          <p:nvPr>
            <p:ph type="sldNum" sz="quarter" idx="13"/>
          </p:nvPr>
        </p:nvSpPr>
        <p:spPr>
          <a:noFill/>
        </p:spPr>
        <p:txBody>
          <a:bodyPr/>
          <a:lstStyle>
            <a:lvl1pPr>
              <a:defRPr/>
            </a:lvl1pPr>
          </a:lstStyle>
          <a:p>
            <a:pPr>
              <a:defRPr/>
            </a:pPr>
            <a:fld id="{68631753-5ED3-4E82-8A75-A972F50295A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3 Divider - Title and List">
    <p:bg bwMode="gray">
      <p:bgPr>
        <a:solidFill>
          <a:schemeClr val="accent3"/>
        </a:solidFill>
        <a:effectLst/>
      </p:bgPr>
    </p:bg>
    <p:spTree>
      <p:nvGrpSpPr>
        <p:cNvPr id="1" name=""/>
        <p:cNvGrpSpPr/>
        <p:nvPr/>
      </p:nvGrpSpPr>
      <p:grpSpPr>
        <a:xfrm>
          <a:off x="0" y="0"/>
          <a:ext cx="0" cy="0"/>
          <a:chOff x="0" y="0"/>
          <a:chExt cx="0" cy="0"/>
        </a:xfrm>
      </p:grpSpPr>
      <p:sp>
        <p:nvSpPr>
          <p:cNvPr id="12" name="Title"/>
          <p:cNvSpPr>
            <a:spLocks noGrp="1" noChangeArrowheads="1"/>
          </p:cNvSpPr>
          <p:nvPr>
            <p:ph type="title"/>
          </p:nvPr>
        </p:nvSpPr>
        <p:spPr bwMode="black">
          <a:xfrm>
            <a:off x="1168400" y="1371601"/>
            <a:ext cx="7391979" cy="2574964"/>
          </a:xfrm>
          <a:prstGeom prst="rect">
            <a:avLst/>
          </a:prstGeom>
          <a:noFill/>
          <a:ln w="9525" algn="ctr">
            <a:noFill/>
            <a:miter lim="800000"/>
            <a:headEnd/>
            <a:tailEnd/>
          </a:ln>
        </p:spPr>
        <p:txBody>
          <a:bodyPr anchor="t"/>
          <a:lstStyle>
            <a:lvl1pPr>
              <a:defRPr sz="6600" cap="all" baseline="0"/>
            </a:lvl1pPr>
          </a:lstStyle>
          <a:p>
            <a:pPr lvl="0"/>
            <a:r>
              <a:rPr lang="en-US" dirty="0" smtClean="0"/>
              <a:t>Click to edit Master title style</a:t>
            </a:r>
          </a:p>
        </p:txBody>
      </p:sp>
      <p:sp>
        <p:nvSpPr>
          <p:cNvPr id="13" name="Text Placeholder"/>
          <p:cNvSpPr>
            <a:spLocks noGrp="1"/>
          </p:cNvSpPr>
          <p:nvPr>
            <p:ph type="body" sz="quarter" idx="13"/>
          </p:nvPr>
        </p:nvSpPr>
        <p:spPr>
          <a:xfrm>
            <a:off x="1168400" y="3059836"/>
            <a:ext cx="5558713" cy="3098077"/>
          </a:xfrm>
          <a:prstGeom prst="rect">
            <a:avLst/>
          </a:prstGeom>
        </p:spPr>
        <p:txBody>
          <a:bodyPr lIns="0" tIns="0" rIns="0" bIns="0"/>
          <a:lstStyle>
            <a:lvl1pPr>
              <a:lnSpc>
                <a:spcPct val="90000"/>
              </a:lnSpc>
              <a:spcBef>
                <a:spcPts val="600"/>
              </a:spcBef>
              <a:buClr>
                <a:schemeClr val="bg1"/>
              </a:buClr>
              <a:buFontTx/>
              <a:buNone/>
              <a:defRPr sz="3000">
                <a:solidFill>
                  <a:schemeClr val="bg1"/>
                </a:solidFill>
              </a:defRPr>
            </a:lvl1pPr>
          </a:lstStyle>
          <a:p>
            <a:pPr lvl="0"/>
            <a:r>
              <a:rPr lang="en-US" dirty="0" smtClean="0"/>
              <a:t>Click to edit Master text styles</a:t>
            </a:r>
            <a:endParaRPr lang="en-US" dirty="0"/>
          </a:p>
        </p:txBody>
      </p:sp>
      <p:sp>
        <p:nvSpPr>
          <p:cNvPr id="4" name="Slide Number Placeholder"/>
          <p:cNvSpPr>
            <a:spLocks noGrp="1"/>
          </p:cNvSpPr>
          <p:nvPr>
            <p:ph type="sldNum" sz="quarter" idx="14"/>
          </p:nvPr>
        </p:nvSpPr>
        <p:spPr>
          <a:noFill/>
        </p:spPr>
        <p:txBody>
          <a:bodyPr/>
          <a:lstStyle>
            <a:lvl1pPr>
              <a:defRPr/>
            </a:lvl1pPr>
          </a:lstStyle>
          <a:p>
            <a:pPr>
              <a:defRPr/>
            </a:pPr>
            <a:fld id="{21970816-0661-4B93-9942-7D3FE46D2DA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Divider - Title and Subhea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black">
          <a:xfrm>
            <a:off x="1157288" y="1371601"/>
            <a:ext cx="7403091" cy="2574964"/>
          </a:xfrm>
          <a:prstGeom prst="rect">
            <a:avLst/>
          </a:prstGeom>
          <a:noFill/>
          <a:ln w="9525" algn="ctr">
            <a:noFill/>
            <a:miter lim="800000"/>
            <a:headEnd/>
            <a:tailEnd/>
          </a:ln>
        </p:spPr>
        <p:txBody>
          <a:bodyPr anchor="t"/>
          <a:lstStyle>
            <a:lvl1pPr>
              <a:defRPr sz="6600" cap="all" baseline="0"/>
            </a:lvl1pPr>
          </a:lstStyle>
          <a:p>
            <a:pPr lvl="0"/>
            <a:r>
              <a:rPr lang="en-US" dirty="0" smtClean="0"/>
              <a:t>Click to edit Master title style</a:t>
            </a:r>
          </a:p>
        </p:txBody>
      </p:sp>
      <p:sp>
        <p:nvSpPr>
          <p:cNvPr id="7" name="Text Placeholder 3"/>
          <p:cNvSpPr>
            <a:spLocks noGrp="1"/>
          </p:cNvSpPr>
          <p:nvPr>
            <p:ph type="body" sz="quarter" idx="11"/>
          </p:nvPr>
        </p:nvSpPr>
        <p:spPr>
          <a:xfrm>
            <a:off x="1157915" y="5151260"/>
            <a:ext cx="3430919" cy="541338"/>
          </a:xfrm>
          <a:prstGeom prst="rect">
            <a:avLst/>
          </a:prstGeom>
        </p:spPr>
        <p:txBody>
          <a:bodyPr lIns="0" tIns="0" rIns="0" bIns="0" anchor="b" anchorCtr="0"/>
          <a:lstStyle>
            <a:lvl1pPr marL="0" indent="0" algn="l">
              <a:lnSpc>
                <a:spcPct val="70000"/>
              </a:lnSpc>
              <a:spcBef>
                <a:spcPts val="0"/>
              </a:spcBef>
              <a:buFontTx/>
              <a:buNone/>
              <a:defRPr sz="3000" b="1" cap="all" baseline="0">
                <a:solidFill>
                  <a:schemeClr val="bg1"/>
                </a:solidFill>
              </a:defRPr>
            </a:lvl1pPr>
            <a:lvl2pPr algn="l">
              <a:buFontTx/>
              <a:buNone/>
              <a:defRPr sz="3000" b="1">
                <a:solidFill>
                  <a:schemeClr val="accent1"/>
                </a:solidFill>
              </a:defRPr>
            </a:lvl2pPr>
            <a:lvl3pPr algn="l">
              <a:buFontTx/>
              <a:buNone/>
              <a:defRPr sz="3000" b="1">
                <a:solidFill>
                  <a:schemeClr val="accent1"/>
                </a:solidFill>
              </a:defRPr>
            </a:lvl3pPr>
            <a:lvl4pPr algn="l">
              <a:buFontTx/>
              <a:buNone/>
              <a:defRPr sz="3000" b="1">
                <a:solidFill>
                  <a:schemeClr val="accent1"/>
                </a:solidFill>
              </a:defRPr>
            </a:lvl4pPr>
            <a:lvl5pPr algn="l">
              <a:buFontTx/>
              <a:buNone/>
              <a:defRPr sz="3000" b="1">
                <a:solidFill>
                  <a:schemeClr val="accent1"/>
                </a:solidFill>
              </a:defRPr>
            </a:lvl5pPr>
          </a:lstStyle>
          <a:p>
            <a:pPr lvl="0"/>
            <a:r>
              <a:rPr lang="en-US" dirty="0" smtClean="0"/>
              <a:t>Click to edit Master text styles</a:t>
            </a:r>
            <a:endParaRPr lang="en-US" dirty="0"/>
          </a:p>
        </p:txBody>
      </p:sp>
      <p:sp>
        <p:nvSpPr>
          <p:cNvPr id="9" name="Text Placeholder 6"/>
          <p:cNvSpPr>
            <a:spLocks noGrp="1"/>
          </p:cNvSpPr>
          <p:nvPr>
            <p:ph type="body" sz="quarter" idx="12"/>
          </p:nvPr>
        </p:nvSpPr>
        <p:spPr>
          <a:xfrm>
            <a:off x="4558063" y="5116756"/>
            <a:ext cx="3340100" cy="541338"/>
          </a:xfrm>
          <a:prstGeom prst="rect">
            <a:avLst/>
          </a:prstGeom>
        </p:spPr>
        <p:txBody>
          <a:bodyPr lIns="0" tIns="0" rIns="0" bIns="0" anchor="b" anchorCtr="0"/>
          <a:lstStyle>
            <a:lvl1pPr marL="0" indent="0" algn="l" defTabSz="914400" rtl="0" eaLnBrk="0" fontAlgn="base" hangingPunct="0">
              <a:lnSpc>
                <a:spcPct val="70000"/>
              </a:lnSpc>
              <a:spcBef>
                <a:spcPts val="0"/>
              </a:spcBef>
              <a:spcAft>
                <a:spcPct val="0"/>
              </a:spcAft>
              <a:buClr>
                <a:srgbClr val="005596"/>
              </a:buClr>
              <a:buFontTx/>
              <a:buNone/>
              <a:defRPr lang="en-US" sz="1400" b="1" kern="0" cap="all" baseline="0" dirty="0" smtClean="0">
                <a:solidFill>
                  <a:schemeClr val="bg1"/>
                </a:solidFill>
                <a:latin typeface="+mj-lt"/>
                <a:ea typeface="+mn-ea"/>
                <a:cs typeface="+mn-cs"/>
              </a:defRPr>
            </a:lvl1pPr>
            <a:lvl2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2pPr>
            <a:lvl3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3pPr>
            <a:lvl4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4pPr>
            <a:lvl5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5pPr>
          </a:lstStyle>
          <a:p>
            <a:pPr lvl="0"/>
            <a:r>
              <a:rPr lang="en-US" dirty="0" smtClean="0"/>
              <a:t>Click to edit Master text styles</a:t>
            </a:r>
          </a:p>
        </p:txBody>
      </p:sp>
      <p:sp>
        <p:nvSpPr>
          <p:cNvPr id="5" name="Slide Number Placeholder 2"/>
          <p:cNvSpPr>
            <a:spLocks noGrp="1"/>
          </p:cNvSpPr>
          <p:nvPr>
            <p:ph type="sldNum" sz="quarter" idx="13"/>
          </p:nvPr>
        </p:nvSpPr>
        <p:spPr>
          <a:noFill/>
        </p:spPr>
        <p:txBody>
          <a:bodyPr/>
          <a:lstStyle>
            <a:lvl1pPr>
              <a:defRPr/>
            </a:lvl1pPr>
          </a:lstStyle>
          <a:p>
            <a:pPr>
              <a:defRPr/>
            </a:pPr>
            <a:fld id="{68631753-5ED3-4E82-8A75-A972F50295A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3 - Text">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22" name="Take-Away Placeholder"/>
          <p:cNvSpPr>
            <a:spLocks noGrp="1"/>
          </p:cNvSpPr>
          <p:nvPr>
            <p:ph type="body" sz="quarter" idx="19"/>
          </p:nvPr>
        </p:nvSpPr>
        <p:spPr>
          <a:xfrm>
            <a:off x="1168401"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
        <p:nvSpPr>
          <p:cNvPr id="16" name="Text Placeholder"/>
          <p:cNvSpPr>
            <a:spLocks noGrp="1"/>
          </p:cNvSpPr>
          <p:nvPr>
            <p:ph type="body" sz="quarter" idx="15"/>
          </p:nvPr>
        </p:nvSpPr>
        <p:spPr>
          <a:xfrm>
            <a:off x="1139825" y="1962150"/>
            <a:ext cx="6864350" cy="3651247"/>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a:solidFill>
                  <a:schemeClr val="accent3"/>
                </a:solidFill>
              </a:defRPr>
            </a:lvl1pPr>
            <a:lvl2pPr defTabSz="914400" eaLnBrk="0" hangingPunct="0">
              <a:lnSpc>
                <a:spcPct val="90000"/>
              </a:lnSpc>
              <a:spcBef>
                <a:spcPts val="600"/>
              </a:spcBef>
              <a:buClr>
                <a:schemeClr val="bg2"/>
              </a:buClr>
              <a:buFontTx/>
              <a:buChar char="•"/>
              <a:defRPr lang="en-US" sz="2200" b="0" kern="0">
                <a:solidFill>
                  <a:schemeClr val="accent3"/>
                </a:solidFill>
              </a:defRPr>
            </a:lvl2pPr>
            <a:lvl3pPr defTabSz="914400" eaLnBrk="0" hangingPunct="0">
              <a:lnSpc>
                <a:spcPct val="90000"/>
              </a:lnSpc>
              <a:spcBef>
                <a:spcPts val="600"/>
              </a:spcBef>
              <a:buClr>
                <a:schemeClr val="bg2"/>
              </a:buClr>
              <a:buFontTx/>
              <a:buChar char="•"/>
              <a:defRPr lang="en-US" sz="2200" b="0" kern="0">
                <a:solidFill>
                  <a:schemeClr val="accent3"/>
                </a:solidFill>
              </a:defRPr>
            </a:lvl3pPr>
            <a:lvl4pPr defTabSz="914400" eaLnBrk="0" hangingPunct="0">
              <a:lnSpc>
                <a:spcPct val="90000"/>
              </a:lnSpc>
              <a:spcBef>
                <a:spcPts val="600"/>
              </a:spcBef>
              <a:buClr>
                <a:schemeClr val="bg2"/>
              </a:buClr>
              <a:buFontTx/>
              <a:buChar char="•"/>
              <a:defRPr lang="en-US" sz="2200" b="0" kern="0">
                <a:solidFill>
                  <a:schemeClr val="accent3"/>
                </a:solidFill>
              </a:defRPr>
            </a:lvl4pPr>
            <a:lvl5pPr defTabSz="914400" eaLnBrk="0" hangingPunct="0">
              <a:lnSpc>
                <a:spcPct val="90000"/>
              </a:lnSpc>
              <a:spcBef>
                <a:spcPts val="600"/>
              </a:spcBef>
              <a:buClr>
                <a:schemeClr val="bg2"/>
              </a:buClr>
              <a:buFontTx/>
              <a:buChar char="•"/>
              <a:defRPr lang="en-US" sz="2200" b="0" kern="0">
                <a:solidFill>
                  <a:schemeClr val="accent3"/>
                </a:solidFill>
              </a:defRPr>
            </a:lvl5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3 - Text and Photo">
    <p:spTree>
      <p:nvGrpSpPr>
        <p:cNvPr id="1" name=""/>
        <p:cNvGrpSpPr/>
        <p:nvPr/>
      </p:nvGrpSpPr>
      <p:grpSpPr>
        <a:xfrm>
          <a:off x="0" y="0"/>
          <a:ext cx="0" cy="0"/>
          <a:chOff x="0" y="0"/>
          <a:chExt cx="0" cy="0"/>
        </a:xfrm>
      </p:grpSpPr>
      <p:sp>
        <p:nvSpPr>
          <p:cNvPr id="17" name="Caption Placeholder"/>
          <p:cNvSpPr>
            <a:spLocks noGrp="1"/>
          </p:cNvSpPr>
          <p:nvPr>
            <p:ph type="body" sz="quarter" idx="26" hasCustomPrompt="1"/>
          </p:nvPr>
        </p:nvSpPr>
        <p:spPr>
          <a:xfrm>
            <a:off x="520700" y="5180013"/>
            <a:ext cx="2352675" cy="439737"/>
          </a:xfrm>
          <a:prstGeom prst="rect">
            <a:avLst/>
          </a:prstGeom>
        </p:spPr>
        <p:txBody>
          <a:bodyPr lIns="0" tIns="91440" rIns="0" bIns="0"/>
          <a:lstStyle>
            <a:lvl1pPr algn="r">
              <a:buNone/>
              <a:defRPr lang="en-US" sz="1000" b="0" kern="0" baseline="0" dirty="0" smtClean="0">
                <a:solidFill>
                  <a:schemeClr val="accent3"/>
                </a:solidFill>
                <a:latin typeface="+mj-lt"/>
                <a:ea typeface="+mn-ea"/>
                <a:cs typeface="+mn-cs"/>
              </a:defRPr>
            </a:lvl1pPr>
          </a:lstStyle>
          <a:p>
            <a:pPr lvl="0"/>
            <a:r>
              <a:rPr lang="en-US" dirty="0" smtClean="0"/>
              <a:t>Click to edit Caption</a:t>
            </a:r>
            <a:endParaRPr lang="en-US" dirty="0"/>
          </a:p>
        </p:txBody>
      </p:sp>
      <p:sp>
        <p:nvSpPr>
          <p:cNvPr id="7" name="Picture Placeholder"/>
          <p:cNvSpPr>
            <a:spLocks noGrp="1" noChangeAspect="1"/>
          </p:cNvSpPr>
          <p:nvPr>
            <p:ph type="pic" idx="12"/>
          </p:nvPr>
        </p:nvSpPr>
        <p:spPr>
          <a:xfrm>
            <a:off x="536575" y="804863"/>
            <a:ext cx="2336800" cy="4375153"/>
          </a:xfrm>
          <a:prstGeom prst="rect">
            <a:avLst/>
          </a:prstGeom>
          <a:solidFill>
            <a:schemeClr val="bg1"/>
          </a:solidFill>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9"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8" name="Take Away Placeholder"/>
          <p:cNvSpPr>
            <a:spLocks noGrp="1"/>
          </p:cNvSpPr>
          <p:nvPr>
            <p:ph type="body" sz="quarter" idx="20"/>
          </p:nvPr>
        </p:nvSpPr>
        <p:spPr>
          <a:xfrm>
            <a:off x="1168400" y="6162675"/>
            <a:ext cx="6267449" cy="549275"/>
          </a:xfrm>
          <a:prstGeom prst="rect">
            <a:avLst/>
          </a:prstGeom>
          <a:ln>
            <a:noFill/>
          </a:ln>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
        <p:nvSpPr>
          <p:cNvPr id="16" name="Text Placeholder"/>
          <p:cNvSpPr>
            <a:spLocks noGrp="1"/>
          </p:cNvSpPr>
          <p:nvPr>
            <p:ph type="body" sz="quarter" idx="17"/>
          </p:nvPr>
        </p:nvSpPr>
        <p:spPr>
          <a:xfrm>
            <a:off x="3225799" y="1962150"/>
            <a:ext cx="5368926" cy="3657600"/>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baseline="0">
                <a:solidFill>
                  <a:schemeClr val="accent3"/>
                </a:solidFill>
                <a:latin typeface="Calibri" pitchFamily="34" charset="0"/>
              </a:defRPr>
            </a:lvl1pPr>
            <a:lvl2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2pPr>
            <a:lvl3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3pPr>
            <a:lvl4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4pPr>
            <a:lvl5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5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cNvSpPr>
            <a:spLocks noGrp="1"/>
          </p:cNvSpPr>
          <p:nvPr>
            <p:ph type="title" hasCustomPrompt="1"/>
          </p:nvPr>
        </p:nvSpPr>
        <p:spPr>
          <a:xfrm>
            <a:off x="3225799" y="800100"/>
            <a:ext cx="5368926"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 no more than 2 lines</a:t>
            </a:r>
            <a:endParaRPr lang="en-US" dirty="0"/>
          </a:p>
        </p:txBody>
      </p:sp>
      <p:sp>
        <p:nvSpPr>
          <p:cNvPr id="12"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4"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1"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2DD3DCB7-4535-4C0F-BDD6-C6F78ECBB070}"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3 - Graphic">
    <p:spTree>
      <p:nvGrpSpPr>
        <p:cNvPr id="1" name=""/>
        <p:cNvGrpSpPr/>
        <p:nvPr/>
      </p:nvGrpSpPr>
      <p:grpSpPr>
        <a:xfrm>
          <a:off x="0" y="0"/>
          <a:ext cx="0" cy="0"/>
          <a:chOff x="0" y="0"/>
          <a:chExt cx="0" cy="0"/>
        </a:xfrm>
      </p:grpSpPr>
      <p:sp>
        <p:nvSpPr>
          <p:cNvPr id="9"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6" name="Take Away Placeholder"/>
          <p:cNvSpPr>
            <a:spLocks noGrp="1"/>
          </p:cNvSpPr>
          <p:nvPr>
            <p:ph type="body" sz="quarter" idx="19" hasCustomPrompt="1"/>
          </p:nvPr>
        </p:nvSpPr>
        <p:spPr>
          <a:xfrm>
            <a:off x="1168400"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optional take away point</a:t>
            </a:r>
            <a:br>
              <a:rPr lang="en-US" dirty="0" smtClean="0"/>
            </a:br>
            <a:r>
              <a:rPr lang="en-US" dirty="0" smtClean="0"/>
              <a:t>Edit to be 2 lines max</a:t>
            </a:r>
          </a:p>
        </p:txBody>
      </p:sp>
      <p:sp>
        <p:nvSpPr>
          <p:cNvPr id="6" name="Content Placeholder"/>
          <p:cNvSpPr>
            <a:spLocks noGrp="1"/>
          </p:cNvSpPr>
          <p:nvPr>
            <p:ph idx="11"/>
          </p:nvPr>
        </p:nvSpPr>
        <p:spPr>
          <a:xfrm>
            <a:off x="1168400" y="1943100"/>
            <a:ext cx="6864349" cy="3760788"/>
          </a:xfrm>
          <a:prstGeom prst="rect">
            <a:avLst/>
          </a:prstGeom>
        </p:spPr>
        <p:txBody>
          <a:bodyPr/>
          <a:lstStyle>
            <a:lvl1pPr algn="l">
              <a:lnSpc>
                <a:spcPct val="90000"/>
              </a:lnSpc>
              <a:spcBef>
                <a:spcPts val="1200"/>
              </a:spcBef>
              <a:buClr>
                <a:schemeClr val="accent4"/>
              </a:buClr>
              <a:buNone/>
              <a:defRPr b="1" baseline="0">
                <a:solidFill>
                  <a:schemeClr val="accent3"/>
                </a:solidFill>
                <a:latin typeface="+mj-lt"/>
              </a:defRPr>
            </a:lvl1pPr>
            <a:lvl2pPr marL="461963" indent="-228600">
              <a:spcBef>
                <a:spcPts val="600"/>
              </a:spcBef>
              <a:spcAft>
                <a:spcPts val="0"/>
              </a:spcAft>
              <a:buClr>
                <a:schemeClr val="accent6"/>
              </a:buClr>
              <a:defRPr sz="2100" b="0">
                <a:solidFill>
                  <a:schemeClr val="accent5"/>
                </a:solidFill>
              </a:defRPr>
            </a:lvl2pPr>
            <a:lvl3pPr marL="682625" indent="-227013">
              <a:spcBef>
                <a:spcPts val="600"/>
              </a:spcBef>
              <a:spcAft>
                <a:spcPts val="0"/>
              </a:spcAft>
              <a:buClr>
                <a:schemeClr val="accent6"/>
              </a:buClr>
              <a:defRPr sz="2000" b="0">
                <a:solidFill>
                  <a:schemeClr val="accent5"/>
                </a:solidFill>
              </a:defRPr>
            </a:lvl3pPr>
            <a:lvl4pPr marL="914400" indent="-227013">
              <a:spcBef>
                <a:spcPts val="600"/>
              </a:spcBef>
              <a:spcAft>
                <a:spcPts val="0"/>
              </a:spcAft>
              <a:buClr>
                <a:schemeClr val="accent6"/>
              </a:buClr>
              <a:defRPr sz="2000" b="0">
                <a:solidFill>
                  <a:schemeClr val="accent5"/>
                </a:solidFill>
              </a:defRPr>
            </a:lvl4pPr>
            <a:lvl5pPr marL="1147763" indent="-228600">
              <a:spcBef>
                <a:spcPts val="600"/>
              </a:spcBef>
              <a:spcAft>
                <a:spcPts val="0"/>
              </a:spcAft>
              <a:buClr>
                <a:schemeClr val="accent6"/>
              </a:buClr>
              <a:defRPr sz="2000" b="0">
                <a:solidFill>
                  <a:schemeClr val="accent5"/>
                </a:solidFill>
              </a:defRPr>
            </a:lvl5pPr>
          </a:lstStyle>
          <a:p>
            <a:pPr lvl="0"/>
            <a:r>
              <a:rPr lang="en-US" dirty="0" smtClean="0"/>
              <a:t>Click to edit Master text styles</a:t>
            </a:r>
          </a:p>
        </p:txBody>
      </p:sp>
      <p:sp>
        <p:nvSpPr>
          <p:cNvPr id="7" name="Title"/>
          <p:cNvSpPr>
            <a:spLocks noGrp="1"/>
          </p:cNvSpPr>
          <p:nvPr>
            <p:ph type="title" hasCustomPrompt="1"/>
          </p:nvPr>
        </p:nvSpPr>
        <p:spPr>
          <a:xfrm>
            <a:off x="1157289" y="800100"/>
            <a:ext cx="687546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 </a:t>
            </a:r>
            <a:br>
              <a:rPr lang="en-US" dirty="0" smtClean="0"/>
            </a:br>
            <a:r>
              <a:rPr lang="en-US" dirty="0" smtClean="0"/>
              <a:t>no more than 2 lines</a:t>
            </a:r>
            <a:endParaRPr lang="en-US" dirty="0"/>
          </a:p>
        </p:txBody>
      </p:sp>
      <p:sp>
        <p:nvSpPr>
          <p:cNvPr id="10"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2"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3" name="Slide Number Placeholder"/>
          <p:cNvSpPr>
            <a:spLocks noGrp="1"/>
          </p:cNvSpPr>
          <p:nvPr>
            <p:ph type="sldNum" sz="quarter" idx="4"/>
          </p:nvPr>
        </p:nvSpPr>
        <p:spPr>
          <a:xfrm>
            <a:off x="8613506"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7EC46059-2E7D-44A0-B918-3C6872AC896D}"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3 - 2 column">
    <p:spTree>
      <p:nvGrpSpPr>
        <p:cNvPr id="1" name=""/>
        <p:cNvGrpSpPr/>
        <p:nvPr/>
      </p:nvGrpSpPr>
      <p:grpSpPr>
        <a:xfrm>
          <a:off x="0" y="0"/>
          <a:ext cx="0" cy="0"/>
          <a:chOff x="0" y="0"/>
          <a:chExt cx="0" cy="0"/>
        </a:xfrm>
      </p:grpSpPr>
      <p:sp>
        <p:nvSpPr>
          <p:cNvPr id="7"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20"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lang="en-US" sz="2200" b="1" cap="none" baseline="0" dirty="0" smtClean="0">
                <a:solidFill>
                  <a:schemeClr val="tx2"/>
                </a:solidFill>
                <a:latin typeface="Cambria" pitchFamily="18" charset="0"/>
                <a:ea typeface="+mn-ea"/>
                <a:cs typeface="+mn-cs"/>
              </a:defRPr>
            </a:lvl1pPr>
          </a:lstStyle>
          <a:p>
            <a:pPr marL="0" lvl="0" indent="0" algn="l" rtl="0" eaLnBrk="0" fontAlgn="base" hangingPunct="0">
              <a:lnSpc>
                <a:spcPct val="80000"/>
              </a:lnSpc>
              <a:spcBef>
                <a:spcPts val="0"/>
              </a:spcBef>
              <a:spcAft>
                <a:spcPct val="0"/>
              </a:spcAft>
              <a:buClr>
                <a:srgbClr val="005596"/>
              </a:buClr>
              <a:buFontTx/>
              <a:buNone/>
            </a:pPr>
            <a:r>
              <a:rPr lang="en-US" dirty="0" smtClean="0"/>
              <a:t>Click to edit Master text styles</a:t>
            </a:r>
          </a:p>
          <a:p>
            <a:pPr marL="0" lvl="0" indent="0" algn="l" rtl="0" eaLnBrk="0" fontAlgn="base" hangingPunct="0">
              <a:lnSpc>
                <a:spcPct val="80000"/>
              </a:lnSpc>
              <a:spcBef>
                <a:spcPts val="0"/>
              </a:spcBef>
              <a:spcAft>
                <a:spcPct val="0"/>
              </a:spcAft>
              <a:buClr>
                <a:srgbClr val="005596"/>
              </a:buClr>
              <a:buFontTx/>
              <a:buNone/>
            </a:pPr>
            <a:r>
              <a:rPr lang="en-US" dirty="0" smtClean="0"/>
              <a:t>Edit to be 2 lines max</a:t>
            </a:r>
          </a:p>
        </p:txBody>
      </p:sp>
      <p:sp>
        <p:nvSpPr>
          <p:cNvPr id="16" name="Content Placeholder 2"/>
          <p:cNvSpPr>
            <a:spLocks noGrp="1"/>
          </p:cNvSpPr>
          <p:nvPr>
            <p:ph sz="half" idx="18"/>
          </p:nvPr>
        </p:nvSpPr>
        <p:spPr>
          <a:xfrm>
            <a:off x="4701146"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a:t>
            </a:r>
            <a:endParaRPr lang="en-US" dirty="0" smtClean="0"/>
          </a:p>
          <a:p>
            <a:pPr lvl="2"/>
            <a:r>
              <a:rPr lang="en-US" dirty="0" smtClean="0"/>
              <a:t>Third level</a:t>
            </a:r>
          </a:p>
          <a:p>
            <a:pPr lvl="3"/>
            <a:r>
              <a:rPr lang="en-US" dirty="0" smtClean="0"/>
              <a:t>Fourth level</a:t>
            </a:r>
          </a:p>
          <a:p>
            <a:pPr lvl="4"/>
            <a:r>
              <a:rPr lang="en-US" dirty="0" smtClean="0"/>
              <a:t>Fifth level</a:t>
            </a:r>
          </a:p>
          <a:p>
            <a:pPr lvl="1"/>
            <a:endParaRPr lang="en-US" noProof="0" dirty="0" smtClean="0"/>
          </a:p>
          <a:p>
            <a:pPr lvl="2"/>
            <a:endParaRPr lang="en-US" noProof="0" dirty="0" smtClean="0"/>
          </a:p>
          <a:p>
            <a:pPr lvl="2"/>
            <a:endParaRPr lang="en-US" noProof="0" dirty="0" smtClean="0"/>
          </a:p>
        </p:txBody>
      </p:sp>
      <p:sp>
        <p:nvSpPr>
          <p:cNvPr id="4" name="Content Placeholder 1"/>
          <p:cNvSpPr>
            <a:spLocks noGrp="1"/>
          </p:cNvSpPr>
          <p:nvPr>
            <p:ph sz="half" idx="2"/>
          </p:nvPr>
        </p:nvSpPr>
        <p:spPr>
          <a:xfrm>
            <a:off x="1157288"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cNvSpPr>
            <a:spLocks noGrp="1"/>
          </p:cNvSpPr>
          <p:nvPr>
            <p:ph type="title" hasCustomPrompt="1"/>
          </p:nvPr>
        </p:nvSpPr>
        <p:spPr>
          <a:xfrm>
            <a:off x="1157288" y="800100"/>
            <a:ext cx="752951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9" name="Date Placeholder"/>
          <p:cNvSpPr>
            <a:spLocks noGrp="1"/>
          </p:cNvSpPr>
          <p:nvPr>
            <p:ph type="dt" sz="half" idx="23"/>
          </p:nvPr>
        </p:nvSpPr>
        <p:spPr/>
        <p:txBody>
          <a:bodyPr/>
          <a:lstStyle>
            <a:lvl1pPr algn="r">
              <a:defRPr>
                <a:solidFill>
                  <a:schemeClr val="bg2"/>
                </a:solidFill>
              </a:defRPr>
            </a:lvl1pPr>
          </a:lstStyle>
          <a:p>
            <a:pPr algn="l"/>
            <a:r>
              <a:rPr lang="en-US" smtClean="0"/>
              <a:t>3 December 2014</a:t>
            </a:r>
            <a:endParaRPr lang="en-US" dirty="0"/>
          </a:p>
        </p:txBody>
      </p:sp>
      <p:sp>
        <p:nvSpPr>
          <p:cNvPr id="11"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2"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7FAC2927-35DA-4BC1-82B0-81F7C7F6B871}"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3 - Title Only">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7"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3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4 Divider - Title and Subhea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black">
          <a:xfrm>
            <a:off x="1157288" y="1371601"/>
            <a:ext cx="7403091" cy="2574964"/>
          </a:xfrm>
          <a:prstGeom prst="rect">
            <a:avLst/>
          </a:prstGeom>
          <a:noFill/>
          <a:ln w="9525" algn="ctr">
            <a:noFill/>
            <a:miter lim="800000"/>
            <a:headEnd/>
            <a:tailEnd/>
          </a:ln>
        </p:spPr>
        <p:txBody>
          <a:bodyPr anchor="t"/>
          <a:lstStyle>
            <a:lvl1pPr>
              <a:defRPr sz="6600" cap="all" baseline="0"/>
            </a:lvl1pPr>
          </a:lstStyle>
          <a:p>
            <a:pPr lvl="0"/>
            <a:r>
              <a:rPr lang="en-US" dirty="0" smtClean="0"/>
              <a:t>Click to edit Master title style</a:t>
            </a:r>
          </a:p>
        </p:txBody>
      </p:sp>
      <p:sp>
        <p:nvSpPr>
          <p:cNvPr id="7" name="Text Placeholder 3"/>
          <p:cNvSpPr>
            <a:spLocks noGrp="1"/>
          </p:cNvSpPr>
          <p:nvPr>
            <p:ph type="body" sz="quarter" idx="11"/>
          </p:nvPr>
        </p:nvSpPr>
        <p:spPr>
          <a:xfrm>
            <a:off x="1157915" y="5151260"/>
            <a:ext cx="3430919" cy="541338"/>
          </a:xfrm>
          <a:prstGeom prst="rect">
            <a:avLst/>
          </a:prstGeom>
        </p:spPr>
        <p:txBody>
          <a:bodyPr lIns="0" tIns="0" rIns="0" bIns="0" anchor="b" anchorCtr="0"/>
          <a:lstStyle>
            <a:lvl1pPr marL="0" indent="0" algn="l">
              <a:lnSpc>
                <a:spcPct val="70000"/>
              </a:lnSpc>
              <a:spcBef>
                <a:spcPts val="0"/>
              </a:spcBef>
              <a:buFontTx/>
              <a:buNone/>
              <a:defRPr sz="3000" b="1" cap="all" baseline="0">
                <a:solidFill>
                  <a:schemeClr val="bg1"/>
                </a:solidFill>
              </a:defRPr>
            </a:lvl1pPr>
            <a:lvl2pPr algn="l">
              <a:buFontTx/>
              <a:buNone/>
              <a:defRPr sz="3000" b="1">
                <a:solidFill>
                  <a:schemeClr val="accent1"/>
                </a:solidFill>
              </a:defRPr>
            </a:lvl2pPr>
            <a:lvl3pPr algn="l">
              <a:buFontTx/>
              <a:buNone/>
              <a:defRPr sz="3000" b="1">
                <a:solidFill>
                  <a:schemeClr val="accent1"/>
                </a:solidFill>
              </a:defRPr>
            </a:lvl3pPr>
            <a:lvl4pPr algn="l">
              <a:buFontTx/>
              <a:buNone/>
              <a:defRPr sz="3000" b="1">
                <a:solidFill>
                  <a:schemeClr val="accent1"/>
                </a:solidFill>
              </a:defRPr>
            </a:lvl4pPr>
            <a:lvl5pPr algn="l">
              <a:buFontTx/>
              <a:buNone/>
              <a:defRPr sz="3000" b="1">
                <a:solidFill>
                  <a:schemeClr val="accent1"/>
                </a:solidFill>
              </a:defRPr>
            </a:lvl5pPr>
          </a:lstStyle>
          <a:p>
            <a:pPr lvl="0"/>
            <a:r>
              <a:rPr lang="en-US" dirty="0" smtClean="0"/>
              <a:t>Click to edit Master text styles</a:t>
            </a:r>
            <a:endParaRPr lang="en-US" dirty="0"/>
          </a:p>
        </p:txBody>
      </p:sp>
      <p:sp>
        <p:nvSpPr>
          <p:cNvPr id="9" name="Text Placeholder 6"/>
          <p:cNvSpPr>
            <a:spLocks noGrp="1"/>
          </p:cNvSpPr>
          <p:nvPr>
            <p:ph type="body" sz="quarter" idx="12"/>
          </p:nvPr>
        </p:nvSpPr>
        <p:spPr>
          <a:xfrm>
            <a:off x="4558063" y="5116756"/>
            <a:ext cx="3340100" cy="541338"/>
          </a:xfrm>
          <a:prstGeom prst="rect">
            <a:avLst/>
          </a:prstGeom>
        </p:spPr>
        <p:txBody>
          <a:bodyPr lIns="0" tIns="0" rIns="0" bIns="0" anchor="b" anchorCtr="0"/>
          <a:lstStyle>
            <a:lvl1pPr marL="0" indent="0" algn="l" defTabSz="914400" rtl="0" eaLnBrk="0" fontAlgn="base" hangingPunct="0">
              <a:lnSpc>
                <a:spcPct val="70000"/>
              </a:lnSpc>
              <a:spcBef>
                <a:spcPts val="0"/>
              </a:spcBef>
              <a:spcAft>
                <a:spcPct val="0"/>
              </a:spcAft>
              <a:buClr>
                <a:srgbClr val="005596"/>
              </a:buClr>
              <a:buFontTx/>
              <a:buNone/>
              <a:defRPr lang="en-US" sz="1400" b="1" kern="0" cap="all" baseline="0" dirty="0" smtClean="0">
                <a:solidFill>
                  <a:schemeClr val="bg1"/>
                </a:solidFill>
                <a:latin typeface="+mj-lt"/>
                <a:ea typeface="+mn-ea"/>
                <a:cs typeface="+mn-cs"/>
              </a:defRPr>
            </a:lvl1pPr>
            <a:lvl2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2pPr>
            <a:lvl3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3pPr>
            <a:lvl4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4pPr>
            <a:lvl5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5pPr>
          </a:lstStyle>
          <a:p>
            <a:pPr lvl="0"/>
            <a:r>
              <a:rPr lang="en-US" dirty="0" smtClean="0"/>
              <a:t>Click to edit Master text styles</a:t>
            </a:r>
          </a:p>
        </p:txBody>
      </p:sp>
      <p:sp>
        <p:nvSpPr>
          <p:cNvPr id="5" name="Slide Number Placeholder 2"/>
          <p:cNvSpPr>
            <a:spLocks noGrp="1"/>
          </p:cNvSpPr>
          <p:nvPr>
            <p:ph type="sldNum" sz="quarter" idx="13"/>
          </p:nvPr>
        </p:nvSpPr>
        <p:spPr>
          <a:noFill/>
        </p:spPr>
        <p:txBody>
          <a:bodyPr/>
          <a:lstStyle>
            <a:lvl1pPr>
              <a:defRPr/>
            </a:lvl1pPr>
          </a:lstStyle>
          <a:p>
            <a:pPr>
              <a:defRPr/>
            </a:pPr>
            <a:fld id="{68631753-5ED3-4E82-8A75-A972F50295AF}"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4 Divider - Title and List">
    <p:bg bwMode="gray">
      <p:bgPr>
        <a:solidFill>
          <a:schemeClr val="accent4"/>
        </a:solidFill>
        <a:effectLst/>
      </p:bgPr>
    </p:bg>
    <p:spTree>
      <p:nvGrpSpPr>
        <p:cNvPr id="1" name=""/>
        <p:cNvGrpSpPr/>
        <p:nvPr/>
      </p:nvGrpSpPr>
      <p:grpSpPr>
        <a:xfrm>
          <a:off x="0" y="0"/>
          <a:ext cx="0" cy="0"/>
          <a:chOff x="0" y="0"/>
          <a:chExt cx="0" cy="0"/>
        </a:xfrm>
      </p:grpSpPr>
      <p:sp>
        <p:nvSpPr>
          <p:cNvPr id="12" name="Title"/>
          <p:cNvSpPr>
            <a:spLocks noGrp="1" noChangeArrowheads="1"/>
          </p:cNvSpPr>
          <p:nvPr>
            <p:ph type="title"/>
          </p:nvPr>
        </p:nvSpPr>
        <p:spPr bwMode="black">
          <a:xfrm>
            <a:off x="1168400" y="1371601"/>
            <a:ext cx="7391979" cy="2574964"/>
          </a:xfrm>
          <a:prstGeom prst="rect">
            <a:avLst/>
          </a:prstGeom>
          <a:noFill/>
          <a:ln w="9525" algn="ctr">
            <a:noFill/>
            <a:miter lim="800000"/>
            <a:headEnd/>
            <a:tailEnd/>
          </a:ln>
        </p:spPr>
        <p:txBody>
          <a:bodyPr anchor="t"/>
          <a:lstStyle>
            <a:lvl1pPr>
              <a:defRPr sz="6600" cap="all" baseline="0"/>
            </a:lvl1pPr>
          </a:lstStyle>
          <a:p>
            <a:pPr lvl="0"/>
            <a:r>
              <a:rPr lang="en-US" dirty="0" smtClean="0"/>
              <a:t>Click to edit Master title style</a:t>
            </a:r>
          </a:p>
        </p:txBody>
      </p:sp>
      <p:sp>
        <p:nvSpPr>
          <p:cNvPr id="13" name="Text Placeholder"/>
          <p:cNvSpPr>
            <a:spLocks noGrp="1"/>
          </p:cNvSpPr>
          <p:nvPr>
            <p:ph type="body" sz="quarter" idx="13"/>
          </p:nvPr>
        </p:nvSpPr>
        <p:spPr>
          <a:xfrm>
            <a:off x="1168400" y="3059836"/>
            <a:ext cx="5558713" cy="3098077"/>
          </a:xfrm>
          <a:prstGeom prst="rect">
            <a:avLst/>
          </a:prstGeom>
        </p:spPr>
        <p:txBody>
          <a:bodyPr lIns="0" tIns="0" rIns="0" bIns="0"/>
          <a:lstStyle>
            <a:lvl1pPr>
              <a:lnSpc>
                <a:spcPct val="90000"/>
              </a:lnSpc>
              <a:spcBef>
                <a:spcPts val="600"/>
              </a:spcBef>
              <a:buClr>
                <a:schemeClr val="bg1"/>
              </a:buClr>
              <a:buFontTx/>
              <a:buNone/>
              <a:defRPr sz="3000">
                <a:solidFill>
                  <a:schemeClr val="bg1"/>
                </a:solidFill>
              </a:defRPr>
            </a:lvl1pPr>
          </a:lstStyle>
          <a:p>
            <a:pPr lvl="0"/>
            <a:r>
              <a:rPr lang="en-US" dirty="0" smtClean="0"/>
              <a:t>Click to edit Master text styles</a:t>
            </a:r>
            <a:endParaRPr lang="en-US" dirty="0"/>
          </a:p>
        </p:txBody>
      </p:sp>
      <p:sp>
        <p:nvSpPr>
          <p:cNvPr id="4" name="Slide Number Placeholder"/>
          <p:cNvSpPr>
            <a:spLocks noGrp="1"/>
          </p:cNvSpPr>
          <p:nvPr>
            <p:ph type="sldNum" sz="quarter" idx="14"/>
          </p:nvPr>
        </p:nvSpPr>
        <p:spPr>
          <a:noFill/>
        </p:spPr>
        <p:txBody>
          <a:bodyPr/>
          <a:lstStyle>
            <a:lvl1pPr>
              <a:defRPr/>
            </a:lvl1pPr>
          </a:lstStyle>
          <a:p>
            <a:pPr>
              <a:defRPr/>
            </a:pPr>
            <a:fld id="{21970816-0661-4B93-9942-7D3FE46D2DA0}"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4 - Text">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22" name="Take-Away Placeholder"/>
          <p:cNvSpPr>
            <a:spLocks noGrp="1"/>
          </p:cNvSpPr>
          <p:nvPr>
            <p:ph type="body" sz="quarter" idx="19"/>
          </p:nvPr>
        </p:nvSpPr>
        <p:spPr>
          <a:xfrm>
            <a:off x="1168401"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
        <p:nvSpPr>
          <p:cNvPr id="16" name="Text Placeholder"/>
          <p:cNvSpPr>
            <a:spLocks noGrp="1"/>
          </p:cNvSpPr>
          <p:nvPr>
            <p:ph type="body" sz="quarter" idx="15"/>
          </p:nvPr>
        </p:nvSpPr>
        <p:spPr>
          <a:xfrm>
            <a:off x="1139825" y="1962150"/>
            <a:ext cx="6864350" cy="3651247"/>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a:solidFill>
                  <a:schemeClr val="accent3"/>
                </a:solidFill>
              </a:defRPr>
            </a:lvl1pPr>
            <a:lvl2pPr defTabSz="914400" eaLnBrk="0" hangingPunct="0">
              <a:lnSpc>
                <a:spcPct val="90000"/>
              </a:lnSpc>
              <a:spcBef>
                <a:spcPts val="600"/>
              </a:spcBef>
              <a:buClr>
                <a:schemeClr val="bg2"/>
              </a:buClr>
              <a:buFontTx/>
              <a:buChar char="•"/>
              <a:defRPr lang="en-US" sz="2200" b="0" kern="0">
                <a:solidFill>
                  <a:schemeClr val="accent3"/>
                </a:solidFill>
              </a:defRPr>
            </a:lvl2pPr>
            <a:lvl3pPr defTabSz="914400" eaLnBrk="0" hangingPunct="0">
              <a:lnSpc>
                <a:spcPct val="90000"/>
              </a:lnSpc>
              <a:spcBef>
                <a:spcPts val="600"/>
              </a:spcBef>
              <a:buClr>
                <a:schemeClr val="bg2"/>
              </a:buClr>
              <a:buFontTx/>
              <a:buChar char="•"/>
              <a:defRPr lang="en-US" sz="2200" b="0" kern="0">
                <a:solidFill>
                  <a:schemeClr val="accent3"/>
                </a:solidFill>
              </a:defRPr>
            </a:lvl3pPr>
            <a:lvl4pPr defTabSz="914400" eaLnBrk="0" hangingPunct="0">
              <a:lnSpc>
                <a:spcPct val="90000"/>
              </a:lnSpc>
              <a:spcBef>
                <a:spcPts val="600"/>
              </a:spcBef>
              <a:buClr>
                <a:schemeClr val="bg2"/>
              </a:buClr>
              <a:buFontTx/>
              <a:buChar char="•"/>
              <a:defRPr lang="en-US" sz="2200" b="0" kern="0">
                <a:solidFill>
                  <a:schemeClr val="accent3"/>
                </a:solidFill>
              </a:defRPr>
            </a:lvl4pPr>
            <a:lvl5pPr defTabSz="914400" eaLnBrk="0" hangingPunct="0">
              <a:lnSpc>
                <a:spcPct val="90000"/>
              </a:lnSpc>
              <a:spcBef>
                <a:spcPts val="600"/>
              </a:spcBef>
              <a:buClr>
                <a:schemeClr val="bg2"/>
              </a:buClr>
              <a:buFontTx/>
              <a:buChar char="•"/>
              <a:defRPr lang="en-US" sz="2200" b="0" kern="0">
                <a:solidFill>
                  <a:schemeClr val="accent3"/>
                </a:solidFill>
              </a:defRPr>
            </a:lvl5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4- Text and Photo">
    <p:spTree>
      <p:nvGrpSpPr>
        <p:cNvPr id="1" name=""/>
        <p:cNvGrpSpPr/>
        <p:nvPr/>
      </p:nvGrpSpPr>
      <p:grpSpPr>
        <a:xfrm>
          <a:off x="0" y="0"/>
          <a:ext cx="0" cy="0"/>
          <a:chOff x="0" y="0"/>
          <a:chExt cx="0" cy="0"/>
        </a:xfrm>
      </p:grpSpPr>
      <p:sp>
        <p:nvSpPr>
          <p:cNvPr id="17" name="Caption Placeholder"/>
          <p:cNvSpPr>
            <a:spLocks noGrp="1"/>
          </p:cNvSpPr>
          <p:nvPr>
            <p:ph type="body" sz="quarter" idx="26" hasCustomPrompt="1"/>
          </p:nvPr>
        </p:nvSpPr>
        <p:spPr>
          <a:xfrm>
            <a:off x="520700" y="5180013"/>
            <a:ext cx="2352675" cy="439737"/>
          </a:xfrm>
          <a:prstGeom prst="rect">
            <a:avLst/>
          </a:prstGeom>
        </p:spPr>
        <p:txBody>
          <a:bodyPr lIns="0" tIns="91440" rIns="0" bIns="0"/>
          <a:lstStyle>
            <a:lvl1pPr algn="r">
              <a:buNone/>
              <a:defRPr lang="en-US" sz="1000" b="0" kern="0" baseline="0" dirty="0" smtClean="0">
                <a:solidFill>
                  <a:schemeClr val="accent3"/>
                </a:solidFill>
                <a:latin typeface="+mj-lt"/>
                <a:ea typeface="+mn-ea"/>
                <a:cs typeface="+mn-cs"/>
              </a:defRPr>
            </a:lvl1pPr>
          </a:lstStyle>
          <a:p>
            <a:pPr lvl="0"/>
            <a:r>
              <a:rPr lang="en-US" dirty="0" smtClean="0"/>
              <a:t>Click to edit Caption</a:t>
            </a:r>
            <a:endParaRPr lang="en-US" dirty="0"/>
          </a:p>
        </p:txBody>
      </p:sp>
      <p:sp>
        <p:nvSpPr>
          <p:cNvPr id="7" name="Picture Placeholder"/>
          <p:cNvSpPr>
            <a:spLocks noGrp="1" noChangeAspect="1"/>
          </p:cNvSpPr>
          <p:nvPr>
            <p:ph type="pic" idx="12"/>
          </p:nvPr>
        </p:nvSpPr>
        <p:spPr>
          <a:xfrm>
            <a:off x="536575" y="804863"/>
            <a:ext cx="2336800" cy="4375153"/>
          </a:xfrm>
          <a:prstGeom prst="rect">
            <a:avLst/>
          </a:prstGeom>
          <a:solidFill>
            <a:schemeClr val="bg1"/>
          </a:solidFill>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9"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8" name="Take Away Placeholder"/>
          <p:cNvSpPr>
            <a:spLocks noGrp="1"/>
          </p:cNvSpPr>
          <p:nvPr>
            <p:ph type="body" sz="quarter" idx="20"/>
          </p:nvPr>
        </p:nvSpPr>
        <p:spPr>
          <a:xfrm>
            <a:off x="1168400" y="6162675"/>
            <a:ext cx="6267449" cy="549275"/>
          </a:xfrm>
          <a:prstGeom prst="rect">
            <a:avLst/>
          </a:prstGeom>
          <a:ln>
            <a:noFill/>
          </a:ln>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
        <p:nvSpPr>
          <p:cNvPr id="16" name="Text Placeholder"/>
          <p:cNvSpPr>
            <a:spLocks noGrp="1"/>
          </p:cNvSpPr>
          <p:nvPr>
            <p:ph type="body" sz="quarter" idx="17"/>
          </p:nvPr>
        </p:nvSpPr>
        <p:spPr>
          <a:xfrm>
            <a:off x="3225799" y="1962150"/>
            <a:ext cx="5368926" cy="3657600"/>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baseline="0">
                <a:solidFill>
                  <a:schemeClr val="accent3"/>
                </a:solidFill>
                <a:latin typeface="Calibri" pitchFamily="34" charset="0"/>
              </a:defRPr>
            </a:lvl1pPr>
            <a:lvl2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2pPr>
            <a:lvl3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3pPr>
            <a:lvl4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4pPr>
            <a:lvl5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5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cNvSpPr>
            <a:spLocks noGrp="1"/>
          </p:cNvSpPr>
          <p:nvPr>
            <p:ph type="title" hasCustomPrompt="1"/>
          </p:nvPr>
        </p:nvSpPr>
        <p:spPr>
          <a:xfrm>
            <a:off x="3225799" y="800100"/>
            <a:ext cx="5368926"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 no more than 2 lines</a:t>
            </a:r>
            <a:endParaRPr lang="en-US" dirty="0"/>
          </a:p>
        </p:txBody>
      </p:sp>
      <p:sp>
        <p:nvSpPr>
          <p:cNvPr id="12"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4"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1"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2DD3DCB7-4535-4C0F-BDD6-C6F78ECBB07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1 Divider - Title and List">
    <p:bg bwMode="gray">
      <p:bgPr>
        <a:solidFill>
          <a:schemeClr val="accent1"/>
        </a:solidFill>
        <a:effectLst/>
      </p:bgPr>
    </p:bg>
    <p:spTree>
      <p:nvGrpSpPr>
        <p:cNvPr id="1" name=""/>
        <p:cNvGrpSpPr/>
        <p:nvPr/>
      </p:nvGrpSpPr>
      <p:grpSpPr>
        <a:xfrm>
          <a:off x="0" y="0"/>
          <a:ext cx="0" cy="0"/>
          <a:chOff x="0" y="0"/>
          <a:chExt cx="0" cy="0"/>
        </a:xfrm>
      </p:grpSpPr>
      <p:sp>
        <p:nvSpPr>
          <p:cNvPr id="12" name="Title"/>
          <p:cNvSpPr>
            <a:spLocks noGrp="1" noChangeArrowheads="1"/>
          </p:cNvSpPr>
          <p:nvPr>
            <p:ph type="title"/>
          </p:nvPr>
        </p:nvSpPr>
        <p:spPr bwMode="black">
          <a:xfrm>
            <a:off x="1168400" y="1371601"/>
            <a:ext cx="7391979" cy="2574964"/>
          </a:xfrm>
          <a:prstGeom prst="rect">
            <a:avLst/>
          </a:prstGeom>
          <a:noFill/>
          <a:ln w="9525" algn="ctr">
            <a:noFill/>
            <a:miter lim="800000"/>
            <a:headEnd/>
            <a:tailEnd/>
          </a:ln>
        </p:spPr>
        <p:txBody>
          <a:bodyPr anchor="t"/>
          <a:lstStyle>
            <a:lvl1pPr>
              <a:defRPr sz="6600" cap="all" baseline="0"/>
            </a:lvl1pPr>
          </a:lstStyle>
          <a:p>
            <a:pPr lvl="0"/>
            <a:r>
              <a:rPr lang="en-US" dirty="0" smtClean="0"/>
              <a:t>Click to edit Master title style</a:t>
            </a:r>
          </a:p>
        </p:txBody>
      </p:sp>
      <p:sp>
        <p:nvSpPr>
          <p:cNvPr id="13" name="Text Placeholder"/>
          <p:cNvSpPr>
            <a:spLocks noGrp="1"/>
          </p:cNvSpPr>
          <p:nvPr>
            <p:ph type="body" sz="quarter" idx="13"/>
          </p:nvPr>
        </p:nvSpPr>
        <p:spPr>
          <a:xfrm>
            <a:off x="1168400" y="3059836"/>
            <a:ext cx="5558713" cy="3098077"/>
          </a:xfrm>
          <a:prstGeom prst="rect">
            <a:avLst/>
          </a:prstGeom>
        </p:spPr>
        <p:txBody>
          <a:bodyPr lIns="0" tIns="0" rIns="0" bIns="0"/>
          <a:lstStyle>
            <a:lvl1pPr>
              <a:lnSpc>
                <a:spcPct val="90000"/>
              </a:lnSpc>
              <a:spcBef>
                <a:spcPts val="600"/>
              </a:spcBef>
              <a:buClr>
                <a:schemeClr val="bg1"/>
              </a:buClr>
              <a:buFontTx/>
              <a:buNone/>
              <a:defRPr sz="3000">
                <a:solidFill>
                  <a:schemeClr val="bg1"/>
                </a:solidFill>
              </a:defRPr>
            </a:lvl1pPr>
          </a:lstStyle>
          <a:p>
            <a:pPr lvl="0"/>
            <a:r>
              <a:rPr lang="en-US" dirty="0" smtClean="0"/>
              <a:t>Click to edit Master text styles</a:t>
            </a:r>
            <a:endParaRPr lang="en-US" dirty="0"/>
          </a:p>
        </p:txBody>
      </p:sp>
      <p:sp>
        <p:nvSpPr>
          <p:cNvPr id="4" name="Slide Number Placeholder"/>
          <p:cNvSpPr>
            <a:spLocks noGrp="1"/>
          </p:cNvSpPr>
          <p:nvPr>
            <p:ph type="sldNum" sz="quarter" idx="14"/>
          </p:nvPr>
        </p:nvSpPr>
        <p:spPr>
          <a:noFill/>
        </p:spPr>
        <p:txBody>
          <a:bodyPr/>
          <a:lstStyle>
            <a:lvl1pPr>
              <a:defRPr/>
            </a:lvl1pPr>
          </a:lstStyle>
          <a:p>
            <a:pPr>
              <a:defRPr/>
            </a:pPr>
            <a:fld id="{21970816-0661-4B93-9942-7D3FE46D2DA0}"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4 - Graphic">
    <p:spTree>
      <p:nvGrpSpPr>
        <p:cNvPr id="1" name=""/>
        <p:cNvGrpSpPr/>
        <p:nvPr/>
      </p:nvGrpSpPr>
      <p:grpSpPr>
        <a:xfrm>
          <a:off x="0" y="0"/>
          <a:ext cx="0" cy="0"/>
          <a:chOff x="0" y="0"/>
          <a:chExt cx="0" cy="0"/>
        </a:xfrm>
      </p:grpSpPr>
      <p:sp>
        <p:nvSpPr>
          <p:cNvPr id="9"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6" name="Take Away Placeholder"/>
          <p:cNvSpPr>
            <a:spLocks noGrp="1"/>
          </p:cNvSpPr>
          <p:nvPr>
            <p:ph type="body" sz="quarter" idx="19" hasCustomPrompt="1"/>
          </p:nvPr>
        </p:nvSpPr>
        <p:spPr>
          <a:xfrm>
            <a:off x="1168400"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optional take away point</a:t>
            </a:r>
            <a:br>
              <a:rPr lang="en-US" dirty="0" smtClean="0"/>
            </a:br>
            <a:r>
              <a:rPr lang="en-US" dirty="0" smtClean="0"/>
              <a:t>Edit to be 2 lines max</a:t>
            </a:r>
          </a:p>
        </p:txBody>
      </p:sp>
      <p:sp>
        <p:nvSpPr>
          <p:cNvPr id="6" name="Content Placeholder"/>
          <p:cNvSpPr>
            <a:spLocks noGrp="1"/>
          </p:cNvSpPr>
          <p:nvPr>
            <p:ph idx="11"/>
          </p:nvPr>
        </p:nvSpPr>
        <p:spPr>
          <a:xfrm>
            <a:off x="1168400" y="1943100"/>
            <a:ext cx="6864349" cy="3760788"/>
          </a:xfrm>
          <a:prstGeom prst="rect">
            <a:avLst/>
          </a:prstGeom>
        </p:spPr>
        <p:txBody>
          <a:bodyPr/>
          <a:lstStyle>
            <a:lvl1pPr algn="l">
              <a:lnSpc>
                <a:spcPct val="90000"/>
              </a:lnSpc>
              <a:spcBef>
                <a:spcPts val="1200"/>
              </a:spcBef>
              <a:buClr>
                <a:schemeClr val="accent4"/>
              </a:buClr>
              <a:buNone/>
              <a:defRPr b="1" baseline="0">
                <a:solidFill>
                  <a:schemeClr val="accent3"/>
                </a:solidFill>
                <a:latin typeface="+mj-lt"/>
              </a:defRPr>
            </a:lvl1pPr>
            <a:lvl2pPr marL="461963" indent="-228600">
              <a:spcBef>
                <a:spcPts val="600"/>
              </a:spcBef>
              <a:spcAft>
                <a:spcPts val="0"/>
              </a:spcAft>
              <a:buClr>
                <a:schemeClr val="accent6"/>
              </a:buClr>
              <a:defRPr sz="2100" b="0">
                <a:solidFill>
                  <a:schemeClr val="accent5"/>
                </a:solidFill>
              </a:defRPr>
            </a:lvl2pPr>
            <a:lvl3pPr marL="682625" indent="-227013">
              <a:spcBef>
                <a:spcPts val="600"/>
              </a:spcBef>
              <a:spcAft>
                <a:spcPts val="0"/>
              </a:spcAft>
              <a:buClr>
                <a:schemeClr val="accent6"/>
              </a:buClr>
              <a:defRPr sz="2000" b="0">
                <a:solidFill>
                  <a:schemeClr val="accent5"/>
                </a:solidFill>
              </a:defRPr>
            </a:lvl3pPr>
            <a:lvl4pPr marL="914400" indent="-227013">
              <a:spcBef>
                <a:spcPts val="600"/>
              </a:spcBef>
              <a:spcAft>
                <a:spcPts val="0"/>
              </a:spcAft>
              <a:buClr>
                <a:schemeClr val="accent6"/>
              </a:buClr>
              <a:defRPr sz="2000" b="0">
                <a:solidFill>
                  <a:schemeClr val="accent5"/>
                </a:solidFill>
              </a:defRPr>
            </a:lvl4pPr>
            <a:lvl5pPr marL="1147763" indent="-228600">
              <a:spcBef>
                <a:spcPts val="600"/>
              </a:spcBef>
              <a:spcAft>
                <a:spcPts val="0"/>
              </a:spcAft>
              <a:buClr>
                <a:schemeClr val="accent6"/>
              </a:buClr>
              <a:defRPr sz="2000" b="0">
                <a:solidFill>
                  <a:schemeClr val="accent5"/>
                </a:solidFill>
              </a:defRPr>
            </a:lvl5pPr>
          </a:lstStyle>
          <a:p>
            <a:pPr lvl="0"/>
            <a:r>
              <a:rPr lang="en-US" dirty="0" smtClean="0"/>
              <a:t>Click to edit Master text styles</a:t>
            </a:r>
          </a:p>
        </p:txBody>
      </p:sp>
      <p:sp>
        <p:nvSpPr>
          <p:cNvPr id="7" name="Title"/>
          <p:cNvSpPr>
            <a:spLocks noGrp="1"/>
          </p:cNvSpPr>
          <p:nvPr>
            <p:ph type="title" hasCustomPrompt="1"/>
          </p:nvPr>
        </p:nvSpPr>
        <p:spPr>
          <a:xfrm>
            <a:off x="1157289" y="800100"/>
            <a:ext cx="687546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 </a:t>
            </a:r>
            <a:br>
              <a:rPr lang="en-US" dirty="0" smtClean="0"/>
            </a:br>
            <a:r>
              <a:rPr lang="en-US" dirty="0" smtClean="0"/>
              <a:t>no more than 2 lines</a:t>
            </a:r>
            <a:endParaRPr lang="en-US" dirty="0"/>
          </a:p>
        </p:txBody>
      </p:sp>
      <p:sp>
        <p:nvSpPr>
          <p:cNvPr id="10"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2"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3" name="Slide Number Placeholder"/>
          <p:cNvSpPr>
            <a:spLocks noGrp="1"/>
          </p:cNvSpPr>
          <p:nvPr>
            <p:ph type="sldNum" sz="quarter" idx="4"/>
          </p:nvPr>
        </p:nvSpPr>
        <p:spPr>
          <a:xfrm>
            <a:off x="8613506"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7EC46059-2E7D-44A0-B918-3C6872AC896D}"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4 - 2 column">
    <p:spTree>
      <p:nvGrpSpPr>
        <p:cNvPr id="1" name=""/>
        <p:cNvGrpSpPr/>
        <p:nvPr/>
      </p:nvGrpSpPr>
      <p:grpSpPr>
        <a:xfrm>
          <a:off x="0" y="0"/>
          <a:ext cx="0" cy="0"/>
          <a:chOff x="0" y="0"/>
          <a:chExt cx="0" cy="0"/>
        </a:xfrm>
      </p:grpSpPr>
      <p:sp>
        <p:nvSpPr>
          <p:cNvPr id="7"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20"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lang="en-US" sz="2200" b="1" cap="none" baseline="0" dirty="0" smtClean="0">
                <a:solidFill>
                  <a:schemeClr val="tx2"/>
                </a:solidFill>
                <a:latin typeface="Cambria" pitchFamily="18" charset="0"/>
                <a:ea typeface="+mn-ea"/>
                <a:cs typeface="+mn-cs"/>
              </a:defRPr>
            </a:lvl1pPr>
          </a:lstStyle>
          <a:p>
            <a:pPr marL="0" lvl="0" indent="0" algn="l" rtl="0" eaLnBrk="0" fontAlgn="base" hangingPunct="0">
              <a:lnSpc>
                <a:spcPct val="80000"/>
              </a:lnSpc>
              <a:spcBef>
                <a:spcPts val="0"/>
              </a:spcBef>
              <a:spcAft>
                <a:spcPct val="0"/>
              </a:spcAft>
              <a:buClr>
                <a:srgbClr val="005596"/>
              </a:buClr>
              <a:buFontTx/>
              <a:buNone/>
            </a:pPr>
            <a:r>
              <a:rPr lang="en-US" dirty="0" smtClean="0"/>
              <a:t>Click to edit Master text styles</a:t>
            </a:r>
          </a:p>
          <a:p>
            <a:pPr marL="0" lvl="0" indent="0" algn="l" rtl="0" eaLnBrk="0" fontAlgn="base" hangingPunct="0">
              <a:lnSpc>
                <a:spcPct val="80000"/>
              </a:lnSpc>
              <a:spcBef>
                <a:spcPts val="0"/>
              </a:spcBef>
              <a:spcAft>
                <a:spcPct val="0"/>
              </a:spcAft>
              <a:buClr>
                <a:srgbClr val="005596"/>
              </a:buClr>
              <a:buFontTx/>
              <a:buNone/>
            </a:pPr>
            <a:r>
              <a:rPr lang="en-US" dirty="0" smtClean="0"/>
              <a:t>Edit to be 2 lines max</a:t>
            </a:r>
          </a:p>
        </p:txBody>
      </p:sp>
      <p:sp>
        <p:nvSpPr>
          <p:cNvPr id="16" name="Content Placeholder 2"/>
          <p:cNvSpPr>
            <a:spLocks noGrp="1"/>
          </p:cNvSpPr>
          <p:nvPr>
            <p:ph sz="half" idx="18"/>
          </p:nvPr>
        </p:nvSpPr>
        <p:spPr>
          <a:xfrm>
            <a:off x="4701146"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a:t>
            </a:r>
            <a:endParaRPr lang="en-US" dirty="0" smtClean="0"/>
          </a:p>
          <a:p>
            <a:pPr lvl="2"/>
            <a:r>
              <a:rPr lang="en-US" dirty="0" smtClean="0"/>
              <a:t>Third level</a:t>
            </a:r>
          </a:p>
          <a:p>
            <a:pPr lvl="3"/>
            <a:r>
              <a:rPr lang="en-US" dirty="0" smtClean="0"/>
              <a:t>Fourth level</a:t>
            </a:r>
          </a:p>
          <a:p>
            <a:pPr lvl="4"/>
            <a:r>
              <a:rPr lang="en-US" dirty="0" smtClean="0"/>
              <a:t>Fifth level</a:t>
            </a:r>
          </a:p>
          <a:p>
            <a:pPr lvl="1"/>
            <a:endParaRPr lang="en-US" noProof="0" dirty="0" smtClean="0"/>
          </a:p>
          <a:p>
            <a:pPr lvl="2"/>
            <a:endParaRPr lang="en-US" noProof="0" dirty="0" smtClean="0"/>
          </a:p>
          <a:p>
            <a:pPr lvl="2"/>
            <a:endParaRPr lang="en-US" noProof="0" dirty="0" smtClean="0"/>
          </a:p>
        </p:txBody>
      </p:sp>
      <p:sp>
        <p:nvSpPr>
          <p:cNvPr id="4" name="Content Placeholder 1"/>
          <p:cNvSpPr>
            <a:spLocks noGrp="1"/>
          </p:cNvSpPr>
          <p:nvPr>
            <p:ph sz="half" idx="2"/>
          </p:nvPr>
        </p:nvSpPr>
        <p:spPr>
          <a:xfrm>
            <a:off x="1157288"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cNvSpPr>
            <a:spLocks noGrp="1"/>
          </p:cNvSpPr>
          <p:nvPr>
            <p:ph type="title" hasCustomPrompt="1"/>
          </p:nvPr>
        </p:nvSpPr>
        <p:spPr>
          <a:xfrm>
            <a:off x="1157288" y="800100"/>
            <a:ext cx="752951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9" name="Date Placeholder"/>
          <p:cNvSpPr>
            <a:spLocks noGrp="1"/>
          </p:cNvSpPr>
          <p:nvPr>
            <p:ph type="dt" sz="half" idx="23"/>
          </p:nvPr>
        </p:nvSpPr>
        <p:spPr/>
        <p:txBody>
          <a:bodyPr/>
          <a:lstStyle>
            <a:lvl1pPr algn="r">
              <a:defRPr>
                <a:solidFill>
                  <a:schemeClr val="bg2"/>
                </a:solidFill>
              </a:defRPr>
            </a:lvl1pPr>
          </a:lstStyle>
          <a:p>
            <a:pPr algn="l"/>
            <a:r>
              <a:rPr lang="en-US" smtClean="0"/>
              <a:t>3 December 2014</a:t>
            </a:r>
            <a:endParaRPr lang="en-US" dirty="0"/>
          </a:p>
        </p:txBody>
      </p:sp>
      <p:sp>
        <p:nvSpPr>
          <p:cNvPr id="11"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2"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7FAC2927-35DA-4BC1-82B0-81F7C7F6B871}" type="slidenum">
              <a:rPr lang="en-US" smtClean="0"/>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4 - Title Only">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7"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4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1 - Title Only">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7"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5 Divider - Title and Subhea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black">
          <a:xfrm>
            <a:off x="1157288" y="1371601"/>
            <a:ext cx="7403091" cy="2574964"/>
          </a:xfrm>
          <a:prstGeom prst="rect">
            <a:avLst/>
          </a:prstGeom>
          <a:noFill/>
          <a:ln w="9525" algn="ctr">
            <a:noFill/>
            <a:miter lim="800000"/>
            <a:headEnd/>
            <a:tailEnd/>
          </a:ln>
        </p:spPr>
        <p:txBody>
          <a:bodyPr anchor="t"/>
          <a:lstStyle>
            <a:lvl1pPr>
              <a:defRPr sz="6600" cap="all" baseline="0"/>
            </a:lvl1pPr>
          </a:lstStyle>
          <a:p>
            <a:pPr lvl="0"/>
            <a:r>
              <a:rPr lang="en-US" dirty="0" smtClean="0"/>
              <a:t>Click to edit Master title style</a:t>
            </a:r>
          </a:p>
        </p:txBody>
      </p:sp>
      <p:sp>
        <p:nvSpPr>
          <p:cNvPr id="7" name="Text Placeholder 3"/>
          <p:cNvSpPr>
            <a:spLocks noGrp="1"/>
          </p:cNvSpPr>
          <p:nvPr>
            <p:ph type="body" sz="quarter" idx="11"/>
          </p:nvPr>
        </p:nvSpPr>
        <p:spPr>
          <a:xfrm>
            <a:off x="1157915" y="5151260"/>
            <a:ext cx="3430919" cy="541338"/>
          </a:xfrm>
          <a:prstGeom prst="rect">
            <a:avLst/>
          </a:prstGeom>
        </p:spPr>
        <p:txBody>
          <a:bodyPr lIns="0" tIns="0" rIns="0" bIns="0" anchor="b" anchorCtr="0"/>
          <a:lstStyle>
            <a:lvl1pPr marL="0" indent="0" algn="l">
              <a:lnSpc>
                <a:spcPct val="70000"/>
              </a:lnSpc>
              <a:spcBef>
                <a:spcPts val="0"/>
              </a:spcBef>
              <a:buFontTx/>
              <a:buNone/>
              <a:defRPr sz="3000" b="1" cap="all" baseline="0">
                <a:solidFill>
                  <a:schemeClr val="bg1"/>
                </a:solidFill>
              </a:defRPr>
            </a:lvl1pPr>
            <a:lvl2pPr algn="l">
              <a:buFontTx/>
              <a:buNone/>
              <a:defRPr sz="3000" b="1">
                <a:solidFill>
                  <a:schemeClr val="accent1"/>
                </a:solidFill>
              </a:defRPr>
            </a:lvl2pPr>
            <a:lvl3pPr algn="l">
              <a:buFontTx/>
              <a:buNone/>
              <a:defRPr sz="3000" b="1">
                <a:solidFill>
                  <a:schemeClr val="accent1"/>
                </a:solidFill>
              </a:defRPr>
            </a:lvl3pPr>
            <a:lvl4pPr algn="l">
              <a:buFontTx/>
              <a:buNone/>
              <a:defRPr sz="3000" b="1">
                <a:solidFill>
                  <a:schemeClr val="accent1"/>
                </a:solidFill>
              </a:defRPr>
            </a:lvl4pPr>
            <a:lvl5pPr algn="l">
              <a:buFontTx/>
              <a:buNone/>
              <a:defRPr sz="3000" b="1">
                <a:solidFill>
                  <a:schemeClr val="accent1"/>
                </a:solidFill>
              </a:defRPr>
            </a:lvl5pPr>
          </a:lstStyle>
          <a:p>
            <a:pPr lvl="0"/>
            <a:r>
              <a:rPr lang="en-US" dirty="0" smtClean="0"/>
              <a:t>Click to edit Master text styles</a:t>
            </a:r>
            <a:endParaRPr lang="en-US" dirty="0"/>
          </a:p>
        </p:txBody>
      </p:sp>
      <p:sp>
        <p:nvSpPr>
          <p:cNvPr id="9" name="Text Placeholder 6"/>
          <p:cNvSpPr>
            <a:spLocks noGrp="1"/>
          </p:cNvSpPr>
          <p:nvPr>
            <p:ph type="body" sz="quarter" idx="12"/>
          </p:nvPr>
        </p:nvSpPr>
        <p:spPr>
          <a:xfrm>
            <a:off x="4558063" y="5116756"/>
            <a:ext cx="3340100" cy="541338"/>
          </a:xfrm>
          <a:prstGeom prst="rect">
            <a:avLst/>
          </a:prstGeom>
        </p:spPr>
        <p:txBody>
          <a:bodyPr lIns="0" tIns="0" rIns="0" bIns="0" anchor="b" anchorCtr="0"/>
          <a:lstStyle>
            <a:lvl1pPr marL="0" indent="0" algn="l" defTabSz="914400" rtl="0" eaLnBrk="0" fontAlgn="base" hangingPunct="0">
              <a:lnSpc>
                <a:spcPct val="70000"/>
              </a:lnSpc>
              <a:spcBef>
                <a:spcPts val="0"/>
              </a:spcBef>
              <a:spcAft>
                <a:spcPct val="0"/>
              </a:spcAft>
              <a:buClr>
                <a:srgbClr val="005596"/>
              </a:buClr>
              <a:buFontTx/>
              <a:buNone/>
              <a:defRPr lang="en-US" sz="1400" b="1" kern="0" cap="all" baseline="0" dirty="0" smtClean="0">
                <a:solidFill>
                  <a:schemeClr val="bg1"/>
                </a:solidFill>
                <a:latin typeface="+mj-lt"/>
                <a:ea typeface="+mn-ea"/>
                <a:cs typeface="+mn-cs"/>
              </a:defRPr>
            </a:lvl1pPr>
            <a:lvl2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2pPr>
            <a:lvl3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3pPr>
            <a:lvl4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4pPr>
            <a:lvl5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5pPr>
          </a:lstStyle>
          <a:p>
            <a:pPr lvl="0"/>
            <a:r>
              <a:rPr lang="en-US" dirty="0" smtClean="0"/>
              <a:t>Click to edit Master text styles</a:t>
            </a:r>
          </a:p>
        </p:txBody>
      </p:sp>
      <p:sp>
        <p:nvSpPr>
          <p:cNvPr id="5" name="Slide Number Placeholder 2"/>
          <p:cNvSpPr>
            <a:spLocks noGrp="1"/>
          </p:cNvSpPr>
          <p:nvPr>
            <p:ph type="sldNum" sz="quarter" idx="13"/>
          </p:nvPr>
        </p:nvSpPr>
        <p:spPr>
          <a:noFill/>
        </p:spPr>
        <p:txBody>
          <a:bodyPr/>
          <a:lstStyle>
            <a:lvl1pPr>
              <a:defRPr/>
            </a:lvl1pPr>
          </a:lstStyle>
          <a:p>
            <a:pPr>
              <a:defRPr/>
            </a:pPr>
            <a:fld id="{68631753-5ED3-4E82-8A75-A972F50295AF}"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5 Divider - Title and List">
    <p:bg bwMode="gray">
      <p:bgPr>
        <a:solidFill>
          <a:schemeClr val="tx2"/>
        </a:solidFill>
        <a:effectLst/>
      </p:bgPr>
    </p:bg>
    <p:spTree>
      <p:nvGrpSpPr>
        <p:cNvPr id="1" name=""/>
        <p:cNvGrpSpPr/>
        <p:nvPr/>
      </p:nvGrpSpPr>
      <p:grpSpPr>
        <a:xfrm>
          <a:off x="0" y="0"/>
          <a:ext cx="0" cy="0"/>
          <a:chOff x="0" y="0"/>
          <a:chExt cx="0" cy="0"/>
        </a:xfrm>
      </p:grpSpPr>
      <p:sp>
        <p:nvSpPr>
          <p:cNvPr id="12" name="Title"/>
          <p:cNvSpPr>
            <a:spLocks noGrp="1" noChangeArrowheads="1"/>
          </p:cNvSpPr>
          <p:nvPr>
            <p:ph type="title"/>
          </p:nvPr>
        </p:nvSpPr>
        <p:spPr bwMode="black">
          <a:xfrm>
            <a:off x="1168400" y="1371601"/>
            <a:ext cx="7391979" cy="2574964"/>
          </a:xfrm>
          <a:prstGeom prst="rect">
            <a:avLst/>
          </a:prstGeom>
          <a:noFill/>
          <a:ln w="9525" algn="ctr">
            <a:noFill/>
            <a:miter lim="800000"/>
            <a:headEnd/>
            <a:tailEnd/>
          </a:ln>
        </p:spPr>
        <p:txBody>
          <a:bodyPr anchor="t"/>
          <a:lstStyle>
            <a:lvl1pPr>
              <a:defRPr sz="6600" cap="all" baseline="0"/>
            </a:lvl1pPr>
          </a:lstStyle>
          <a:p>
            <a:pPr lvl="0"/>
            <a:r>
              <a:rPr lang="en-US" dirty="0" smtClean="0"/>
              <a:t>Click to edit Master title style</a:t>
            </a:r>
          </a:p>
        </p:txBody>
      </p:sp>
      <p:sp>
        <p:nvSpPr>
          <p:cNvPr id="13" name="Text Placeholder"/>
          <p:cNvSpPr>
            <a:spLocks noGrp="1"/>
          </p:cNvSpPr>
          <p:nvPr>
            <p:ph type="body" sz="quarter" idx="13"/>
          </p:nvPr>
        </p:nvSpPr>
        <p:spPr>
          <a:xfrm>
            <a:off x="1168400" y="3059836"/>
            <a:ext cx="5558713" cy="3098077"/>
          </a:xfrm>
          <a:prstGeom prst="rect">
            <a:avLst/>
          </a:prstGeom>
        </p:spPr>
        <p:txBody>
          <a:bodyPr lIns="0" tIns="0" rIns="0" bIns="0"/>
          <a:lstStyle>
            <a:lvl1pPr>
              <a:lnSpc>
                <a:spcPct val="90000"/>
              </a:lnSpc>
              <a:spcBef>
                <a:spcPts val="600"/>
              </a:spcBef>
              <a:buClr>
                <a:schemeClr val="bg1"/>
              </a:buClr>
              <a:buFontTx/>
              <a:buNone/>
              <a:defRPr sz="3000">
                <a:solidFill>
                  <a:schemeClr val="bg1"/>
                </a:solidFill>
              </a:defRPr>
            </a:lvl1pPr>
          </a:lstStyle>
          <a:p>
            <a:pPr lvl="0"/>
            <a:r>
              <a:rPr lang="en-US" dirty="0" smtClean="0"/>
              <a:t>Click to edit Master text styles</a:t>
            </a:r>
            <a:endParaRPr lang="en-US" dirty="0"/>
          </a:p>
        </p:txBody>
      </p:sp>
      <p:sp>
        <p:nvSpPr>
          <p:cNvPr id="4" name="Slide Number Placeholder"/>
          <p:cNvSpPr>
            <a:spLocks noGrp="1"/>
          </p:cNvSpPr>
          <p:nvPr>
            <p:ph type="sldNum" sz="quarter" idx="14"/>
          </p:nvPr>
        </p:nvSpPr>
        <p:spPr>
          <a:noFill/>
        </p:spPr>
        <p:txBody>
          <a:bodyPr/>
          <a:lstStyle>
            <a:lvl1pPr>
              <a:defRPr/>
            </a:lvl1pPr>
          </a:lstStyle>
          <a:p>
            <a:pPr>
              <a:defRPr/>
            </a:pPr>
            <a:fld id="{21970816-0661-4B93-9942-7D3FE46D2DA0}"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5 - Text">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22" name="Take-Away Placeholder"/>
          <p:cNvSpPr>
            <a:spLocks noGrp="1"/>
          </p:cNvSpPr>
          <p:nvPr>
            <p:ph type="body" sz="quarter" idx="19"/>
          </p:nvPr>
        </p:nvSpPr>
        <p:spPr>
          <a:xfrm>
            <a:off x="1168401"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
        <p:nvSpPr>
          <p:cNvPr id="16" name="Text Placeholder"/>
          <p:cNvSpPr>
            <a:spLocks noGrp="1"/>
          </p:cNvSpPr>
          <p:nvPr>
            <p:ph type="body" sz="quarter" idx="15"/>
          </p:nvPr>
        </p:nvSpPr>
        <p:spPr>
          <a:xfrm>
            <a:off x="1139825" y="1962150"/>
            <a:ext cx="6864350" cy="3651247"/>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a:solidFill>
                  <a:schemeClr val="accent3"/>
                </a:solidFill>
              </a:defRPr>
            </a:lvl1pPr>
            <a:lvl2pPr defTabSz="914400" eaLnBrk="0" hangingPunct="0">
              <a:lnSpc>
                <a:spcPct val="90000"/>
              </a:lnSpc>
              <a:spcBef>
                <a:spcPts val="600"/>
              </a:spcBef>
              <a:buClr>
                <a:schemeClr val="bg2"/>
              </a:buClr>
              <a:buFontTx/>
              <a:buChar char="•"/>
              <a:defRPr lang="en-US" sz="2200" b="0" kern="0">
                <a:solidFill>
                  <a:schemeClr val="accent3"/>
                </a:solidFill>
              </a:defRPr>
            </a:lvl2pPr>
            <a:lvl3pPr defTabSz="914400" eaLnBrk="0" hangingPunct="0">
              <a:lnSpc>
                <a:spcPct val="90000"/>
              </a:lnSpc>
              <a:spcBef>
                <a:spcPts val="600"/>
              </a:spcBef>
              <a:buClr>
                <a:schemeClr val="bg2"/>
              </a:buClr>
              <a:buFontTx/>
              <a:buChar char="•"/>
              <a:defRPr lang="en-US" sz="2200" b="0" kern="0">
                <a:solidFill>
                  <a:schemeClr val="accent3"/>
                </a:solidFill>
              </a:defRPr>
            </a:lvl3pPr>
            <a:lvl4pPr defTabSz="914400" eaLnBrk="0" hangingPunct="0">
              <a:lnSpc>
                <a:spcPct val="90000"/>
              </a:lnSpc>
              <a:spcBef>
                <a:spcPts val="600"/>
              </a:spcBef>
              <a:buClr>
                <a:schemeClr val="bg2"/>
              </a:buClr>
              <a:buFontTx/>
              <a:buChar char="•"/>
              <a:defRPr lang="en-US" sz="2200" b="0" kern="0">
                <a:solidFill>
                  <a:schemeClr val="accent3"/>
                </a:solidFill>
              </a:defRPr>
            </a:lvl4pPr>
            <a:lvl5pPr defTabSz="914400" eaLnBrk="0" hangingPunct="0">
              <a:lnSpc>
                <a:spcPct val="90000"/>
              </a:lnSpc>
              <a:spcBef>
                <a:spcPts val="600"/>
              </a:spcBef>
              <a:buClr>
                <a:schemeClr val="bg2"/>
              </a:buClr>
              <a:buFontTx/>
              <a:buChar char="•"/>
              <a:defRPr lang="en-US" sz="2200" b="0" kern="0">
                <a:solidFill>
                  <a:schemeClr val="accent3"/>
                </a:solidFill>
              </a:defRPr>
            </a:lvl5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5 - Text and Photo">
    <p:spTree>
      <p:nvGrpSpPr>
        <p:cNvPr id="1" name=""/>
        <p:cNvGrpSpPr/>
        <p:nvPr/>
      </p:nvGrpSpPr>
      <p:grpSpPr>
        <a:xfrm>
          <a:off x="0" y="0"/>
          <a:ext cx="0" cy="0"/>
          <a:chOff x="0" y="0"/>
          <a:chExt cx="0" cy="0"/>
        </a:xfrm>
      </p:grpSpPr>
      <p:sp>
        <p:nvSpPr>
          <p:cNvPr id="17" name="Caption Placeholder"/>
          <p:cNvSpPr>
            <a:spLocks noGrp="1"/>
          </p:cNvSpPr>
          <p:nvPr>
            <p:ph type="body" sz="quarter" idx="26" hasCustomPrompt="1"/>
          </p:nvPr>
        </p:nvSpPr>
        <p:spPr>
          <a:xfrm>
            <a:off x="520700" y="5180013"/>
            <a:ext cx="2352675" cy="439737"/>
          </a:xfrm>
          <a:prstGeom prst="rect">
            <a:avLst/>
          </a:prstGeom>
        </p:spPr>
        <p:txBody>
          <a:bodyPr lIns="0" tIns="91440" rIns="0" bIns="0"/>
          <a:lstStyle>
            <a:lvl1pPr algn="r">
              <a:buNone/>
              <a:defRPr lang="en-US" sz="1000" b="0" kern="0" baseline="0" dirty="0" smtClean="0">
                <a:solidFill>
                  <a:schemeClr val="accent3"/>
                </a:solidFill>
                <a:latin typeface="+mj-lt"/>
                <a:ea typeface="+mn-ea"/>
                <a:cs typeface="+mn-cs"/>
              </a:defRPr>
            </a:lvl1pPr>
          </a:lstStyle>
          <a:p>
            <a:pPr lvl="0"/>
            <a:r>
              <a:rPr lang="en-US" dirty="0" smtClean="0"/>
              <a:t>Click to edit Caption</a:t>
            </a:r>
            <a:endParaRPr lang="en-US" dirty="0"/>
          </a:p>
        </p:txBody>
      </p:sp>
      <p:sp>
        <p:nvSpPr>
          <p:cNvPr id="7" name="Picture Placeholder"/>
          <p:cNvSpPr>
            <a:spLocks noGrp="1" noChangeAspect="1"/>
          </p:cNvSpPr>
          <p:nvPr>
            <p:ph type="pic" idx="12"/>
          </p:nvPr>
        </p:nvSpPr>
        <p:spPr>
          <a:xfrm>
            <a:off x="536575" y="804863"/>
            <a:ext cx="2336800" cy="4375153"/>
          </a:xfrm>
          <a:prstGeom prst="rect">
            <a:avLst/>
          </a:prstGeom>
          <a:solidFill>
            <a:schemeClr val="bg1"/>
          </a:solidFill>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9"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8" name="Take Away Placeholder"/>
          <p:cNvSpPr>
            <a:spLocks noGrp="1"/>
          </p:cNvSpPr>
          <p:nvPr>
            <p:ph type="body" sz="quarter" idx="20"/>
          </p:nvPr>
        </p:nvSpPr>
        <p:spPr>
          <a:xfrm>
            <a:off x="1168400" y="6162675"/>
            <a:ext cx="6267449" cy="549275"/>
          </a:xfrm>
          <a:prstGeom prst="rect">
            <a:avLst/>
          </a:prstGeom>
          <a:ln>
            <a:noFill/>
          </a:ln>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
        <p:nvSpPr>
          <p:cNvPr id="16" name="Text Placeholder"/>
          <p:cNvSpPr>
            <a:spLocks noGrp="1"/>
          </p:cNvSpPr>
          <p:nvPr>
            <p:ph type="body" sz="quarter" idx="17"/>
          </p:nvPr>
        </p:nvSpPr>
        <p:spPr>
          <a:xfrm>
            <a:off x="3225799" y="1962150"/>
            <a:ext cx="5368926" cy="3657600"/>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baseline="0">
                <a:solidFill>
                  <a:schemeClr val="accent3"/>
                </a:solidFill>
                <a:latin typeface="Calibri" pitchFamily="34" charset="0"/>
              </a:defRPr>
            </a:lvl1pPr>
            <a:lvl2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2pPr>
            <a:lvl3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3pPr>
            <a:lvl4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4pPr>
            <a:lvl5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5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cNvSpPr>
            <a:spLocks noGrp="1"/>
          </p:cNvSpPr>
          <p:nvPr>
            <p:ph type="title" hasCustomPrompt="1"/>
          </p:nvPr>
        </p:nvSpPr>
        <p:spPr>
          <a:xfrm>
            <a:off x="3225799" y="800100"/>
            <a:ext cx="5368926"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 no more than 2 lines</a:t>
            </a:r>
            <a:endParaRPr lang="en-US" dirty="0"/>
          </a:p>
        </p:txBody>
      </p:sp>
      <p:sp>
        <p:nvSpPr>
          <p:cNvPr id="12"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4"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1"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2DD3DCB7-4535-4C0F-BDD6-C6F78ECBB070}" type="slidenum">
              <a:rPr lang="en-US" smtClean="0"/>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5 - Graphic">
    <p:spTree>
      <p:nvGrpSpPr>
        <p:cNvPr id="1" name=""/>
        <p:cNvGrpSpPr/>
        <p:nvPr/>
      </p:nvGrpSpPr>
      <p:grpSpPr>
        <a:xfrm>
          <a:off x="0" y="0"/>
          <a:ext cx="0" cy="0"/>
          <a:chOff x="0" y="0"/>
          <a:chExt cx="0" cy="0"/>
        </a:xfrm>
      </p:grpSpPr>
      <p:sp>
        <p:nvSpPr>
          <p:cNvPr id="9"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6" name="Take Away Placeholder"/>
          <p:cNvSpPr>
            <a:spLocks noGrp="1"/>
          </p:cNvSpPr>
          <p:nvPr>
            <p:ph type="body" sz="quarter" idx="19" hasCustomPrompt="1"/>
          </p:nvPr>
        </p:nvSpPr>
        <p:spPr>
          <a:xfrm>
            <a:off x="1168400"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optional take away point</a:t>
            </a:r>
            <a:br>
              <a:rPr lang="en-US" dirty="0" smtClean="0"/>
            </a:br>
            <a:r>
              <a:rPr lang="en-US" dirty="0" smtClean="0"/>
              <a:t>Edit to be 2 lines max</a:t>
            </a:r>
          </a:p>
        </p:txBody>
      </p:sp>
      <p:sp>
        <p:nvSpPr>
          <p:cNvPr id="6" name="Content Placeholder"/>
          <p:cNvSpPr>
            <a:spLocks noGrp="1"/>
          </p:cNvSpPr>
          <p:nvPr>
            <p:ph idx="11"/>
          </p:nvPr>
        </p:nvSpPr>
        <p:spPr>
          <a:xfrm>
            <a:off x="1168400" y="1943100"/>
            <a:ext cx="6864349" cy="3760788"/>
          </a:xfrm>
          <a:prstGeom prst="rect">
            <a:avLst/>
          </a:prstGeom>
        </p:spPr>
        <p:txBody>
          <a:bodyPr/>
          <a:lstStyle>
            <a:lvl1pPr algn="l">
              <a:lnSpc>
                <a:spcPct val="90000"/>
              </a:lnSpc>
              <a:spcBef>
                <a:spcPts val="1200"/>
              </a:spcBef>
              <a:buClr>
                <a:schemeClr val="accent4"/>
              </a:buClr>
              <a:buNone/>
              <a:defRPr b="1" baseline="0">
                <a:solidFill>
                  <a:schemeClr val="accent3"/>
                </a:solidFill>
                <a:latin typeface="+mj-lt"/>
              </a:defRPr>
            </a:lvl1pPr>
            <a:lvl2pPr marL="461963" indent="-228600">
              <a:spcBef>
                <a:spcPts val="600"/>
              </a:spcBef>
              <a:spcAft>
                <a:spcPts val="0"/>
              </a:spcAft>
              <a:buClr>
                <a:schemeClr val="accent6"/>
              </a:buClr>
              <a:defRPr sz="2100" b="0">
                <a:solidFill>
                  <a:schemeClr val="accent5"/>
                </a:solidFill>
              </a:defRPr>
            </a:lvl2pPr>
            <a:lvl3pPr marL="682625" indent="-227013">
              <a:spcBef>
                <a:spcPts val="600"/>
              </a:spcBef>
              <a:spcAft>
                <a:spcPts val="0"/>
              </a:spcAft>
              <a:buClr>
                <a:schemeClr val="accent6"/>
              </a:buClr>
              <a:defRPr sz="2000" b="0">
                <a:solidFill>
                  <a:schemeClr val="accent5"/>
                </a:solidFill>
              </a:defRPr>
            </a:lvl3pPr>
            <a:lvl4pPr marL="914400" indent="-227013">
              <a:spcBef>
                <a:spcPts val="600"/>
              </a:spcBef>
              <a:spcAft>
                <a:spcPts val="0"/>
              </a:spcAft>
              <a:buClr>
                <a:schemeClr val="accent6"/>
              </a:buClr>
              <a:defRPr sz="2000" b="0">
                <a:solidFill>
                  <a:schemeClr val="accent5"/>
                </a:solidFill>
              </a:defRPr>
            </a:lvl4pPr>
            <a:lvl5pPr marL="1147763" indent="-228600">
              <a:spcBef>
                <a:spcPts val="600"/>
              </a:spcBef>
              <a:spcAft>
                <a:spcPts val="0"/>
              </a:spcAft>
              <a:buClr>
                <a:schemeClr val="accent6"/>
              </a:buClr>
              <a:defRPr sz="2000" b="0">
                <a:solidFill>
                  <a:schemeClr val="accent5"/>
                </a:solidFill>
              </a:defRPr>
            </a:lvl5pPr>
          </a:lstStyle>
          <a:p>
            <a:pPr lvl="0"/>
            <a:r>
              <a:rPr lang="en-US" dirty="0" smtClean="0"/>
              <a:t>Click to edit Master text styles</a:t>
            </a:r>
          </a:p>
        </p:txBody>
      </p:sp>
      <p:sp>
        <p:nvSpPr>
          <p:cNvPr id="7" name="Title"/>
          <p:cNvSpPr>
            <a:spLocks noGrp="1"/>
          </p:cNvSpPr>
          <p:nvPr>
            <p:ph type="title" hasCustomPrompt="1"/>
          </p:nvPr>
        </p:nvSpPr>
        <p:spPr>
          <a:xfrm>
            <a:off x="1157289" y="800100"/>
            <a:ext cx="687546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 </a:t>
            </a:r>
            <a:br>
              <a:rPr lang="en-US" dirty="0" smtClean="0"/>
            </a:br>
            <a:r>
              <a:rPr lang="en-US" dirty="0" smtClean="0"/>
              <a:t>no more than 2 lines</a:t>
            </a:r>
            <a:endParaRPr lang="en-US" dirty="0"/>
          </a:p>
        </p:txBody>
      </p:sp>
      <p:sp>
        <p:nvSpPr>
          <p:cNvPr id="10"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2"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3" name="Slide Number Placeholder"/>
          <p:cNvSpPr>
            <a:spLocks noGrp="1"/>
          </p:cNvSpPr>
          <p:nvPr>
            <p:ph type="sldNum" sz="quarter" idx="4"/>
          </p:nvPr>
        </p:nvSpPr>
        <p:spPr>
          <a:xfrm>
            <a:off x="8613506"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7EC46059-2E7D-44A0-B918-3C6872AC896D}"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 Text">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22" name="Take-Away Placeholder"/>
          <p:cNvSpPr>
            <a:spLocks noGrp="1"/>
          </p:cNvSpPr>
          <p:nvPr>
            <p:ph type="body" sz="quarter" idx="19"/>
          </p:nvPr>
        </p:nvSpPr>
        <p:spPr>
          <a:xfrm>
            <a:off x="1168401"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
        <p:nvSpPr>
          <p:cNvPr id="16" name="Text Placeholder"/>
          <p:cNvSpPr>
            <a:spLocks noGrp="1"/>
          </p:cNvSpPr>
          <p:nvPr>
            <p:ph type="body" sz="quarter" idx="15"/>
          </p:nvPr>
        </p:nvSpPr>
        <p:spPr>
          <a:xfrm>
            <a:off x="1139825" y="1962150"/>
            <a:ext cx="6864350" cy="3651247"/>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a:solidFill>
                  <a:schemeClr val="accent3"/>
                </a:solidFill>
              </a:defRPr>
            </a:lvl1pPr>
            <a:lvl2pPr defTabSz="914400" eaLnBrk="0" hangingPunct="0">
              <a:lnSpc>
                <a:spcPct val="90000"/>
              </a:lnSpc>
              <a:spcBef>
                <a:spcPts val="600"/>
              </a:spcBef>
              <a:buClr>
                <a:schemeClr val="bg2"/>
              </a:buClr>
              <a:buFontTx/>
              <a:buChar char="•"/>
              <a:defRPr lang="en-US" sz="2200" b="0" kern="0">
                <a:solidFill>
                  <a:schemeClr val="accent3"/>
                </a:solidFill>
              </a:defRPr>
            </a:lvl2pPr>
            <a:lvl3pPr defTabSz="914400" eaLnBrk="0" hangingPunct="0">
              <a:lnSpc>
                <a:spcPct val="90000"/>
              </a:lnSpc>
              <a:spcBef>
                <a:spcPts val="600"/>
              </a:spcBef>
              <a:buClr>
                <a:schemeClr val="bg2"/>
              </a:buClr>
              <a:buFontTx/>
              <a:buChar char="•"/>
              <a:defRPr lang="en-US" sz="2200" b="0" kern="0">
                <a:solidFill>
                  <a:schemeClr val="accent3"/>
                </a:solidFill>
              </a:defRPr>
            </a:lvl3pPr>
            <a:lvl4pPr defTabSz="914400" eaLnBrk="0" hangingPunct="0">
              <a:lnSpc>
                <a:spcPct val="90000"/>
              </a:lnSpc>
              <a:spcBef>
                <a:spcPts val="600"/>
              </a:spcBef>
              <a:buClr>
                <a:schemeClr val="bg2"/>
              </a:buClr>
              <a:buFontTx/>
              <a:buChar char="•"/>
              <a:defRPr lang="en-US" sz="2200" b="0" kern="0">
                <a:solidFill>
                  <a:schemeClr val="accent3"/>
                </a:solidFill>
              </a:defRPr>
            </a:lvl4pPr>
            <a:lvl5pPr defTabSz="914400" eaLnBrk="0" hangingPunct="0">
              <a:lnSpc>
                <a:spcPct val="90000"/>
              </a:lnSpc>
              <a:spcBef>
                <a:spcPts val="600"/>
              </a:spcBef>
              <a:buClr>
                <a:schemeClr val="bg2"/>
              </a:buClr>
              <a:buFontTx/>
              <a:buChar char="•"/>
              <a:defRPr lang="en-US" sz="2200" b="0" kern="0">
                <a:solidFill>
                  <a:schemeClr val="accent3"/>
                </a:solidFill>
              </a:defRPr>
            </a:lvl5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5 - 2 column">
    <p:spTree>
      <p:nvGrpSpPr>
        <p:cNvPr id="1" name=""/>
        <p:cNvGrpSpPr/>
        <p:nvPr/>
      </p:nvGrpSpPr>
      <p:grpSpPr>
        <a:xfrm>
          <a:off x="0" y="0"/>
          <a:ext cx="0" cy="0"/>
          <a:chOff x="0" y="0"/>
          <a:chExt cx="0" cy="0"/>
        </a:xfrm>
      </p:grpSpPr>
      <p:sp>
        <p:nvSpPr>
          <p:cNvPr id="7"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20"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lang="en-US" sz="2200" b="1" cap="none" baseline="0" dirty="0" smtClean="0">
                <a:solidFill>
                  <a:schemeClr val="tx2"/>
                </a:solidFill>
                <a:latin typeface="Cambria" pitchFamily="18" charset="0"/>
                <a:ea typeface="+mn-ea"/>
                <a:cs typeface="+mn-cs"/>
              </a:defRPr>
            </a:lvl1pPr>
          </a:lstStyle>
          <a:p>
            <a:pPr marL="0" lvl="0" indent="0" algn="l" rtl="0" eaLnBrk="0" fontAlgn="base" hangingPunct="0">
              <a:lnSpc>
                <a:spcPct val="80000"/>
              </a:lnSpc>
              <a:spcBef>
                <a:spcPts val="0"/>
              </a:spcBef>
              <a:spcAft>
                <a:spcPct val="0"/>
              </a:spcAft>
              <a:buClr>
                <a:srgbClr val="005596"/>
              </a:buClr>
              <a:buFontTx/>
              <a:buNone/>
            </a:pPr>
            <a:r>
              <a:rPr lang="en-US" dirty="0" smtClean="0"/>
              <a:t>Click to edit Master text styles</a:t>
            </a:r>
          </a:p>
          <a:p>
            <a:pPr marL="0" lvl="0" indent="0" algn="l" rtl="0" eaLnBrk="0" fontAlgn="base" hangingPunct="0">
              <a:lnSpc>
                <a:spcPct val="80000"/>
              </a:lnSpc>
              <a:spcBef>
                <a:spcPts val="0"/>
              </a:spcBef>
              <a:spcAft>
                <a:spcPct val="0"/>
              </a:spcAft>
              <a:buClr>
                <a:srgbClr val="005596"/>
              </a:buClr>
              <a:buFontTx/>
              <a:buNone/>
            </a:pPr>
            <a:r>
              <a:rPr lang="en-US" dirty="0" smtClean="0"/>
              <a:t>Edit to be 2 lines max</a:t>
            </a:r>
          </a:p>
        </p:txBody>
      </p:sp>
      <p:sp>
        <p:nvSpPr>
          <p:cNvPr id="16" name="Content Placeholder 2"/>
          <p:cNvSpPr>
            <a:spLocks noGrp="1"/>
          </p:cNvSpPr>
          <p:nvPr>
            <p:ph sz="half" idx="18"/>
          </p:nvPr>
        </p:nvSpPr>
        <p:spPr>
          <a:xfrm>
            <a:off x="4701146"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a:t>
            </a:r>
            <a:endParaRPr lang="en-US" dirty="0" smtClean="0"/>
          </a:p>
          <a:p>
            <a:pPr lvl="2"/>
            <a:r>
              <a:rPr lang="en-US" dirty="0" smtClean="0"/>
              <a:t>Third level</a:t>
            </a:r>
          </a:p>
          <a:p>
            <a:pPr lvl="3"/>
            <a:r>
              <a:rPr lang="en-US" dirty="0" smtClean="0"/>
              <a:t>Fourth level</a:t>
            </a:r>
          </a:p>
          <a:p>
            <a:pPr lvl="4"/>
            <a:r>
              <a:rPr lang="en-US" dirty="0" smtClean="0"/>
              <a:t>Fifth level</a:t>
            </a:r>
          </a:p>
          <a:p>
            <a:pPr lvl="1"/>
            <a:endParaRPr lang="en-US" noProof="0" dirty="0" smtClean="0"/>
          </a:p>
          <a:p>
            <a:pPr lvl="2"/>
            <a:endParaRPr lang="en-US" noProof="0" dirty="0" smtClean="0"/>
          </a:p>
          <a:p>
            <a:pPr lvl="2"/>
            <a:endParaRPr lang="en-US" noProof="0" dirty="0" smtClean="0"/>
          </a:p>
        </p:txBody>
      </p:sp>
      <p:sp>
        <p:nvSpPr>
          <p:cNvPr id="4" name="Content Placeholder 1"/>
          <p:cNvSpPr>
            <a:spLocks noGrp="1"/>
          </p:cNvSpPr>
          <p:nvPr>
            <p:ph sz="half" idx="2"/>
          </p:nvPr>
        </p:nvSpPr>
        <p:spPr>
          <a:xfrm>
            <a:off x="1157288"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cNvSpPr>
            <a:spLocks noGrp="1"/>
          </p:cNvSpPr>
          <p:nvPr>
            <p:ph type="title" hasCustomPrompt="1"/>
          </p:nvPr>
        </p:nvSpPr>
        <p:spPr>
          <a:xfrm>
            <a:off x="1157288" y="800100"/>
            <a:ext cx="752951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9" name="Date Placeholder"/>
          <p:cNvSpPr>
            <a:spLocks noGrp="1"/>
          </p:cNvSpPr>
          <p:nvPr>
            <p:ph type="dt" sz="half" idx="23"/>
          </p:nvPr>
        </p:nvSpPr>
        <p:spPr/>
        <p:txBody>
          <a:bodyPr/>
          <a:lstStyle>
            <a:lvl1pPr algn="r">
              <a:defRPr>
                <a:solidFill>
                  <a:schemeClr val="bg2"/>
                </a:solidFill>
              </a:defRPr>
            </a:lvl1pPr>
          </a:lstStyle>
          <a:p>
            <a:pPr algn="l"/>
            <a:r>
              <a:rPr lang="en-US" smtClean="0"/>
              <a:t>3 December 2014</a:t>
            </a:r>
            <a:endParaRPr lang="en-US" dirty="0"/>
          </a:p>
        </p:txBody>
      </p:sp>
      <p:sp>
        <p:nvSpPr>
          <p:cNvPr id="11"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2"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7FAC2927-35DA-4BC1-82B0-81F7C7F6B871}" type="slidenum">
              <a:rPr lang="en-US" smtClean="0"/>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5 - Title Only">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7"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5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 A">
    <p:bg bwMode="blackGray">
      <p:bgPr>
        <a:solidFill>
          <a:schemeClr val="accent1"/>
        </a:solidFill>
        <a:effectLst/>
      </p:bgPr>
    </p:bg>
    <p:spTree>
      <p:nvGrpSpPr>
        <p:cNvPr id="1" name=""/>
        <p:cNvGrpSpPr/>
        <p:nvPr/>
      </p:nvGrpSpPr>
      <p:grpSpPr>
        <a:xfrm>
          <a:off x="0" y="0"/>
          <a:ext cx="0" cy="0"/>
          <a:chOff x="0" y="0"/>
          <a:chExt cx="0" cy="0"/>
        </a:xfrm>
      </p:grpSpPr>
      <p:sp>
        <p:nvSpPr>
          <p:cNvPr id="11" name="Content Placeholder"/>
          <p:cNvSpPr>
            <a:spLocks noGrp="1"/>
          </p:cNvSpPr>
          <p:nvPr>
            <p:ph idx="11" hasCustomPrompt="1"/>
          </p:nvPr>
        </p:nvSpPr>
        <p:spPr>
          <a:xfrm>
            <a:off x="1168400" y="2781300"/>
            <a:ext cx="1825625" cy="1617663"/>
          </a:xfrm>
          <a:prstGeom prst="rect">
            <a:avLst/>
          </a:prstGeom>
        </p:spPr>
        <p:txBody>
          <a:bodyPr anchor="b" anchorCtr="0"/>
          <a:lstStyle>
            <a:lvl1pPr marL="0" indent="0" algn="l">
              <a:lnSpc>
                <a:spcPct val="90000"/>
              </a:lnSpc>
              <a:spcBef>
                <a:spcPts val="1200"/>
              </a:spcBef>
              <a:buClr>
                <a:schemeClr val="accent4"/>
              </a:buClr>
              <a:buNone/>
              <a:defRPr sz="2000" b="1" baseline="0">
                <a:solidFill>
                  <a:schemeClr val="bg1"/>
                </a:solidFill>
                <a:latin typeface="+mj-lt"/>
              </a:defRPr>
            </a:lvl1pPr>
            <a:lvl2pPr marL="461963" indent="-228600">
              <a:spcBef>
                <a:spcPts val="600"/>
              </a:spcBef>
              <a:spcAft>
                <a:spcPts val="0"/>
              </a:spcAft>
              <a:buClr>
                <a:schemeClr val="accent6"/>
              </a:buClr>
              <a:defRPr sz="2100" b="0">
                <a:solidFill>
                  <a:schemeClr val="accent5"/>
                </a:solidFill>
              </a:defRPr>
            </a:lvl2pPr>
            <a:lvl3pPr marL="682625" indent="-227013">
              <a:spcBef>
                <a:spcPts val="600"/>
              </a:spcBef>
              <a:spcAft>
                <a:spcPts val="0"/>
              </a:spcAft>
              <a:buClr>
                <a:schemeClr val="accent6"/>
              </a:buClr>
              <a:defRPr sz="2000" b="0">
                <a:solidFill>
                  <a:schemeClr val="accent5"/>
                </a:solidFill>
              </a:defRPr>
            </a:lvl3pPr>
            <a:lvl4pPr marL="914400" indent="-227013">
              <a:spcBef>
                <a:spcPts val="600"/>
              </a:spcBef>
              <a:spcAft>
                <a:spcPts val="0"/>
              </a:spcAft>
              <a:buClr>
                <a:schemeClr val="accent6"/>
              </a:buClr>
              <a:defRPr sz="2000" b="0">
                <a:solidFill>
                  <a:schemeClr val="accent5"/>
                </a:solidFill>
              </a:defRPr>
            </a:lvl4pPr>
            <a:lvl5pPr marL="1147763" indent="-228600">
              <a:spcBef>
                <a:spcPts val="600"/>
              </a:spcBef>
              <a:spcAft>
                <a:spcPts val="0"/>
              </a:spcAft>
              <a:buClr>
                <a:schemeClr val="accent6"/>
              </a:buClr>
              <a:defRPr sz="2000" b="0">
                <a:solidFill>
                  <a:schemeClr val="accent5"/>
                </a:solidFill>
              </a:defRPr>
            </a:lvl5pPr>
          </a:lstStyle>
          <a:p>
            <a:pPr lvl="0"/>
            <a:r>
              <a:rPr lang="en-US" dirty="0" smtClean="0"/>
              <a:t>Click to insert client logo</a:t>
            </a:r>
          </a:p>
        </p:txBody>
      </p:sp>
      <p:sp>
        <p:nvSpPr>
          <p:cNvPr id="2" name="Ampersand"/>
          <p:cNvSpPr>
            <a:spLocks noEditPoints="1"/>
          </p:cNvSpPr>
          <p:nvPr userDrawn="1"/>
        </p:nvSpPr>
        <p:spPr bwMode="white">
          <a:xfrm>
            <a:off x="3578185" y="1735174"/>
            <a:ext cx="2233288" cy="2663754"/>
          </a:xfrm>
          <a:custGeom>
            <a:avLst/>
            <a:gdLst/>
            <a:ahLst/>
            <a:cxnLst>
              <a:cxn ang="0">
                <a:pos x="1452" y="2486"/>
              </a:cxn>
              <a:cxn ang="0">
                <a:pos x="1236" y="2604"/>
              </a:cxn>
              <a:cxn ang="0">
                <a:pos x="996" y="2672"/>
              </a:cxn>
              <a:cxn ang="0">
                <a:pos x="794" y="2682"/>
              </a:cxn>
              <a:cxn ang="0">
                <a:pos x="584" y="2654"/>
              </a:cxn>
              <a:cxn ang="0">
                <a:pos x="396" y="2586"/>
              </a:cxn>
              <a:cxn ang="0">
                <a:pos x="240" y="2480"/>
              </a:cxn>
              <a:cxn ang="0">
                <a:pos x="118" y="2342"/>
              </a:cxn>
              <a:cxn ang="0">
                <a:pos x="36" y="2172"/>
              </a:cxn>
              <a:cxn ang="0">
                <a:pos x="0" y="1976"/>
              </a:cxn>
              <a:cxn ang="0">
                <a:pos x="8" y="1806"/>
              </a:cxn>
              <a:cxn ang="0">
                <a:pos x="96" y="1546"/>
              </a:cxn>
              <a:cxn ang="0">
                <a:pos x="276" y="1338"/>
              </a:cxn>
              <a:cxn ang="0">
                <a:pos x="484" y="1212"/>
              </a:cxn>
              <a:cxn ang="0">
                <a:pos x="376" y="1016"/>
              </a:cxn>
              <a:cxn ang="0">
                <a:pos x="326" y="854"/>
              </a:cxn>
              <a:cxn ang="0">
                <a:pos x="310" y="690"/>
              </a:cxn>
              <a:cxn ang="0">
                <a:pos x="318" y="584"/>
              </a:cxn>
              <a:cxn ang="0">
                <a:pos x="360" y="426"/>
              </a:cxn>
              <a:cxn ang="0">
                <a:pos x="442" y="282"/>
              </a:cxn>
              <a:cxn ang="0">
                <a:pos x="558" y="162"/>
              </a:cxn>
              <a:cxn ang="0">
                <a:pos x="710" y="70"/>
              </a:cxn>
              <a:cxn ang="0">
                <a:pos x="896" y="14"/>
              </a:cxn>
              <a:cxn ang="0">
                <a:pos x="1066" y="0"/>
              </a:cxn>
              <a:cxn ang="0">
                <a:pos x="1254" y="20"/>
              </a:cxn>
              <a:cxn ang="0">
                <a:pos x="1418" y="78"/>
              </a:cxn>
              <a:cxn ang="0">
                <a:pos x="1554" y="168"/>
              </a:cxn>
              <a:cxn ang="0">
                <a:pos x="1660" y="286"/>
              </a:cxn>
              <a:cxn ang="0">
                <a:pos x="1732" y="428"/>
              </a:cxn>
              <a:cxn ang="0">
                <a:pos x="1766" y="586"/>
              </a:cxn>
              <a:cxn ang="0">
                <a:pos x="1768" y="694"/>
              </a:cxn>
              <a:cxn ang="0">
                <a:pos x="1748" y="842"/>
              </a:cxn>
              <a:cxn ang="0">
                <a:pos x="1698" y="972"/>
              </a:cxn>
              <a:cxn ang="0">
                <a:pos x="1588" y="1124"/>
              </a:cxn>
              <a:cxn ang="0">
                <a:pos x="1356" y="1290"/>
              </a:cxn>
              <a:cxn ang="0">
                <a:pos x="1638" y="1584"/>
              </a:cxn>
              <a:cxn ang="0">
                <a:pos x="2222" y="1472"/>
              </a:cxn>
              <a:cxn ang="0">
                <a:pos x="1940" y="1956"/>
              </a:cxn>
              <a:cxn ang="0">
                <a:pos x="1262" y="2066"/>
              </a:cxn>
              <a:cxn ang="0">
                <a:pos x="702" y="1614"/>
              </a:cxn>
              <a:cxn ang="0">
                <a:pos x="608" y="1718"/>
              </a:cxn>
              <a:cxn ang="0">
                <a:pos x="560" y="1832"/>
              </a:cxn>
              <a:cxn ang="0">
                <a:pos x="552" y="1910"/>
              </a:cxn>
              <a:cxn ang="0">
                <a:pos x="592" y="2062"/>
              </a:cxn>
              <a:cxn ang="0">
                <a:pos x="702" y="2166"/>
              </a:cxn>
              <a:cxn ang="0">
                <a:pos x="864" y="2214"/>
              </a:cxn>
              <a:cxn ang="0">
                <a:pos x="972" y="2210"/>
              </a:cxn>
              <a:cxn ang="0">
                <a:pos x="1176" y="2128"/>
              </a:cxn>
              <a:cxn ang="0">
                <a:pos x="1292" y="686"/>
              </a:cxn>
              <a:cxn ang="0">
                <a:pos x="1274" y="586"/>
              </a:cxn>
              <a:cxn ang="0">
                <a:pos x="1210" y="496"/>
              </a:cxn>
              <a:cxn ang="0">
                <a:pos x="1106" y="450"/>
              </a:cxn>
              <a:cxn ang="0">
                <a:pos x="1004" y="450"/>
              </a:cxn>
              <a:cxn ang="0">
                <a:pos x="896" y="502"/>
              </a:cxn>
              <a:cxn ang="0">
                <a:pos x="830" y="602"/>
              </a:cxn>
              <a:cxn ang="0">
                <a:pos x="814" y="716"/>
              </a:cxn>
              <a:cxn ang="0">
                <a:pos x="848" y="876"/>
              </a:cxn>
              <a:cxn ang="0">
                <a:pos x="960" y="1040"/>
              </a:cxn>
              <a:cxn ang="0">
                <a:pos x="1132" y="954"/>
              </a:cxn>
              <a:cxn ang="0">
                <a:pos x="1244" y="854"/>
              </a:cxn>
              <a:cxn ang="0">
                <a:pos x="1290" y="724"/>
              </a:cxn>
            </a:cxnLst>
            <a:rect l="0" t="0" r="r" b="b"/>
            <a:pathLst>
              <a:path w="2262" h="2698">
                <a:moveTo>
                  <a:pt x="1570" y="2394"/>
                </a:moveTo>
                <a:lnTo>
                  <a:pt x="1570" y="2394"/>
                </a:lnTo>
                <a:lnTo>
                  <a:pt x="1532" y="2426"/>
                </a:lnTo>
                <a:lnTo>
                  <a:pt x="1492" y="2456"/>
                </a:lnTo>
                <a:lnTo>
                  <a:pt x="1452" y="2486"/>
                </a:lnTo>
                <a:lnTo>
                  <a:pt x="1410" y="2512"/>
                </a:lnTo>
                <a:lnTo>
                  <a:pt x="1368" y="2538"/>
                </a:lnTo>
                <a:lnTo>
                  <a:pt x="1326" y="2562"/>
                </a:lnTo>
                <a:lnTo>
                  <a:pt x="1282" y="2584"/>
                </a:lnTo>
                <a:lnTo>
                  <a:pt x="1236" y="2604"/>
                </a:lnTo>
                <a:lnTo>
                  <a:pt x="1190" y="2622"/>
                </a:lnTo>
                <a:lnTo>
                  <a:pt x="1144" y="2638"/>
                </a:lnTo>
                <a:lnTo>
                  <a:pt x="1094" y="2652"/>
                </a:lnTo>
                <a:lnTo>
                  <a:pt x="1046" y="2662"/>
                </a:lnTo>
                <a:lnTo>
                  <a:pt x="996" y="2672"/>
                </a:lnTo>
                <a:lnTo>
                  <a:pt x="944" y="2678"/>
                </a:lnTo>
                <a:lnTo>
                  <a:pt x="892" y="2682"/>
                </a:lnTo>
                <a:lnTo>
                  <a:pt x="838" y="2684"/>
                </a:lnTo>
                <a:lnTo>
                  <a:pt x="838" y="2684"/>
                </a:lnTo>
                <a:lnTo>
                  <a:pt x="794" y="2682"/>
                </a:lnTo>
                <a:lnTo>
                  <a:pt x="750" y="2680"/>
                </a:lnTo>
                <a:lnTo>
                  <a:pt x="708" y="2676"/>
                </a:lnTo>
                <a:lnTo>
                  <a:pt x="664" y="2670"/>
                </a:lnTo>
                <a:lnTo>
                  <a:pt x="624" y="2662"/>
                </a:lnTo>
                <a:lnTo>
                  <a:pt x="584" y="2654"/>
                </a:lnTo>
                <a:lnTo>
                  <a:pt x="544" y="2644"/>
                </a:lnTo>
                <a:lnTo>
                  <a:pt x="506" y="2630"/>
                </a:lnTo>
                <a:lnTo>
                  <a:pt x="468" y="2618"/>
                </a:lnTo>
                <a:lnTo>
                  <a:pt x="432" y="2602"/>
                </a:lnTo>
                <a:lnTo>
                  <a:pt x="396" y="2586"/>
                </a:lnTo>
                <a:lnTo>
                  <a:pt x="362" y="2568"/>
                </a:lnTo>
                <a:lnTo>
                  <a:pt x="330" y="2548"/>
                </a:lnTo>
                <a:lnTo>
                  <a:pt x="298" y="2526"/>
                </a:lnTo>
                <a:lnTo>
                  <a:pt x="268" y="2504"/>
                </a:lnTo>
                <a:lnTo>
                  <a:pt x="240" y="2480"/>
                </a:lnTo>
                <a:lnTo>
                  <a:pt x="212" y="2456"/>
                </a:lnTo>
                <a:lnTo>
                  <a:pt x="186" y="2430"/>
                </a:lnTo>
                <a:lnTo>
                  <a:pt x="162" y="2402"/>
                </a:lnTo>
                <a:lnTo>
                  <a:pt x="138" y="2372"/>
                </a:lnTo>
                <a:lnTo>
                  <a:pt x="118" y="2342"/>
                </a:lnTo>
                <a:lnTo>
                  <a:pt x="98" y="2310"/>
                </a:lnTo>
                <a:lnTo>
                  <a:pt x="80" y="2278"/>
                </a:lnTo>
                <a:lnTo>
                  <a:pt x="64" y="2244"/>
                </a:lnTo>
                <a:lnTo>
                  <a:pt x="48" y="2210"/>
                </a:lnTo>
                <a:lnTo>
                  <a:pt x="36" y="2172"/>
                </a:lnTo>
                <a:lnTo>
                  <a:pt x="26" y="2136"/>
                </a:lnTo>
                <a:lnTo>
                  <a:pt x="16" y="2098"/>
                </a:lnTo>
                <a:lnTo>
                  <a:pt x="8" y="2058"/>
                </a:lnTo>
                <a:lnTo>
                  <a:pt x="4" y="2016"/>
                </a:lnTo>
                <a:lnTo>
                  <a:pt x="0" y="1976"/>
                </a:lnTo>
                <a:lnTo>
                  <a:pt x="0" y="1932"/>
                </a:lnTo>
                <a:lnTo>
                  <a:pt x="0" y="1924"/>
                </a:lnTo>
                <a:lnTo>
                  <a:pt x="0" y="1924"/>
                </a:lnTo>
                <a:lnTo>
                  <a:pt x="2" y="1864"/>
                </a:lnTo>
                <a:lnTo>
                  <a:pt x="8" y="1806"/>
                </a:lnTo>
                <a:lnTo>
                  <a:pt x="18" y="1748"/>
                </a:lnTo>
                <a:lnTo>
                  <a:pt x="32" y="1694"/>
                </a:lnTo>
                <a:lnTo>
                  <a:pt x="48" y="1642"/>
                </a:lnTo>
                <a:lnTo>
                  <a:pt x="70" y="1592"/>
                </a:lnTo>
                <a:lnTo>
                  <a:pt x="96" y="1546"/>
                </a:lnTo>
                <a:lnTo>
                  <a:pt x="124" y="1500"/>
                </a:lnTo>
                <a:lnTo>
                  <a:pt x="158" y="1456"/>
                </a:lnTo>
                <a:lnTo>
                  <a:pt x="194" y="1416"/>
                </a:lnTo>
                <a:lnTo>
                  <a:pt x="234" y="1376"/>
                </a:lnTo>
                <a:lnTo>
                  <a:pt x="276" y="1338"/>
                </a:lnTo>
                <a:lnTo>
                  <a:pt x="324" y="1304"/>
                </a:lnTo>
                <a:lnTo>
                  <a:pt x="374" y="1270"/>
                </a:lnTo>
                <a:lnTo>
                  <a:pt x="428" y="1240"/>
                </a:lnTo>
                <a:lnTo>
                  <a:pt x="484" y="1212"/>
                </a:lnTo>
                <a:lnTo>
                  <a:pt x="484" y="1212"/>
                </a:lnTo>
                <a:lnTo>
                  <a:pt x="442" y="1144"/>
                </a:lnTo>
                <a:lnTo>
                  <a:pt x="424" y="1112"/>
                </a:lnTo>
                <a:lnTo>
                  <a:pt x="406" y="1080"/>
                </a:lnTo>
                <a:lnTo>
                  <a:pt x="390" y="1048"/>
                </a:lnTo>
                <a:lnTo>
                  <a:pt x="376" y="1016"/>
                </a:lnTo>
                <a:lnTo>
                  <a:pt x="364" y="982"/>
                </a:lnTo>
                <a:lnTo>
                  <a:pt x="352" y="950"/>
                </a:lnTo>
                <a:lnTo>
                  <a:pt x="342" y="918"/>
                </a:lnTo>
                <a:lnTo>
                  <a:pt x="334" y="886"/>
                </a:lnTo>
                <a:lnTo>
                  <a:pt x="326" y="854"/>
                </a:lnTo>
                <a:lnTo>
                  <a:pt x="320" y="822"/>
                </a:lnTo>
                <a:lnTo>
                  <a:pt x="316" y="790"/>
                </a:lnTo>
                <a:lnTo>
                  <a:pt x="312" y="756"/>
                </a:lnTo>
                <a:lnTo>
                  <a:pt x="310" y="724"/>
                </a:lnTo>
                <a:lnTo>
                  <a:pt x="310" y="690"/>
                </a:lnTo>
                <a:lnTo>
                  <a:pt x="310" y="684"/>
                </a:lnTo>
                <a:lnTo>
                  <a:pt x="310" y="684"/>
                </a:lnTo>
                <a:lnTo>
                  <a:pt x="310" y="650"/>
                </a:lnTo>
                <a:lnTo>
                  <a:pt x="314" y="616"/>
                </a:lnTo>
                <a:lnTo>
                  <a:pt x="318" y="584"/>
                </a:lnTo>
                <a:lnTo>
                  <a:pt x="322" y="552"/>
                </a:lnTo>
                <a:lnTo>
                  <a:pt x="330" y="520"/>
                </a:lnTo>
                <a:lnTo>
                  <a:pt x="338" y="488"/>
                </a:lnTo>
                <a:lnTo>
                  <a:pt x="348" y="456"/>
                </a:lnTo>
                <a:lnTo>
                  <a:pt x="360" y="426"/>
                </a:lnTo>
                <a:lnTo>
                  <a:pt x="374" y="396"/>
                </a:lnTo>
                <a:lnTo>
                  <a:pt x="388" y="366"/>
                </a:lnTo>
                <a:lnTo>
                  <a:pt x="404" y="338"/>
                </a:lnTo>
                <a:lnTo>
                  <a:pt x="422" y="310"/>
                </a:lnTo>
                <a:lnTo>
                  <a:pt x="442" y="282"/>
                </a:lnTo>
                <a:lnTo>
                  <a:pt x="462" y="256"/>
                </a:lnTo>
                <a:lnTo>
                  <a:pt x="484" y="232"/>
                </a:lnTo>
                <a:lnTo>
                  <a:pt x="508" y="208"/>
                </a:lnTo>
                <a:lnTo>
                  <a:pt x="532" y="184"/>
                </a:lnTo>
                <a:lnTo>
                  <a:pt x="558" y="162"/>
                </a:lnTo>
                <a:lnTo>
                  <a:pt x="586" y="142"/>
                </a:lnTo>
                <a:lnTo>
                  <a:pt x="616" y="122"/>
                </a:lnTo>
                <a:lnTo>
                  <a:pt x="646" y="102"/>
                </a:lnTo>
                <a:lnTo>
                  <a:pt x="678" y="86"/>
                </a:lnTo>
                <a:lnTo>
                  <a:pt x="710" y="70"/>
                </a:lnTo>
                <a:lnTo>
                  <a:pt x="746" y="56"/>
                </a:lnTo>
                <a:lnTo>
                  <a:pt x="780" y="42"/>
                </a:lnTo>
                <a:lnTo>
                  <a:pt x="818" y="32"/>
                </a:lnTo>
                <a:lnTo>
                  <a:pt x="856" y="22"/>
                </a:lnTo>
                <a:lnTo>
                  <a:pt x="896" y="14"/>
                </a:lnTo>
                <a:lnTo>
                  <a:pt x="936" y="8"/>
                </a:lnTo>
                <a:lnTo>
                  <a:pt x="978" y="2"/>
                </a:lnTo>
                <a:lnTo>
                  <a:pt x="1022" y="0"/>
                </a:lnTo>
                <a:lnTo>
                  <a:pt x="1066" y="0"/>
                </a:lnTo>
                <a:lnTo>
                  <a:pt x="1066" y="0"/>
                </a:lnTo>
                <a:lnTo>
                  <a:pt x="1106" y="0"/>
                </a:lnTo>
                <a:lnTo>
                  <a:pt x="1144" y="2"/>
                </a:lnTo>
                <a:lnTo>
                  <a:pt x="1182" y="6"/>
                </a:lnTo>
                <a:lnTo>
                  <a:pt x="1218" y="12"/>
                </a:lnTo>
                <a:lnTo>
                  <a:pt x="1254" y="20"/>
                </a:lnTo>
                <a:lnTo>
                  <a:pt x="1290" y="28"/>
                </a:lnTo>
                <a:lnTo>
                  <a:pt x="1322" y="38"/>
                </a:lnTo>
                <a:lnTo>
                  <a:pt x="1356" y="50"/>
                </a:lnTo>
                <a:lnTo>
                  <a:pt x="1388" y="64"/>
                </a:lnTo>
                <a:lnTo>
                  <a:pt x="1418" y="78"/>
                </a:lnTo>
                <a:lnTo>
                  <a:pt x="1448" y="94"/>
                </a:lnTo>
                <a:lnTo>
                  <a:pt x="1476" y="110"/>
                </a:lnTo>
                <a:lnTo>
                  <a:pt x="1502" y="128"/>
                </a:lnTo>
                <a:lnTo>
                  <a:pt x="1528" y="148"/>
                </a:lnTo>
                <a:lnTo>
                  <a:pt x="1554" y="168"/>
                </a:lnTo>
                <a:lnTo>
                  <a:pt x="1578" y="190"/>
                </a:lnTo>
                <a:lnTo>
                  <a:pt x="1600" y="212"/>
                </a:lnTo>
                <a:lnTo>
                  <a:pt x="1620" y="236"/>
                </a:lnTo>
                <a:lnTo>
                  <a:pt x="1640" y="260"/>
                </a:lnTo>
                <a:lnTo>
                  <a:pt x="1660" y="286"/>
                </a:lnTo>
                <a:lnTo>
                  <a:pt x="1676" y="312"/>
                </a:lnTo>
                <a:lnTo>
                  <a:pt x="1692" y="340"/>
                </a:lnTo>
                <a:lnTo>
                  <a:pt x="1706" y="368"/>
                </a:lnTo>
                <a:lnTo>
                  <a:pt x="1720" y="398"/>
                </a:lnTo>
                <a:lnTo>
                  <a:pt x="1732" y="428"/>
                </a:lnTo>
                <a:lnTo>
                  <a:pt x="1742" y="458"/>
                </a:lnTo>
                <a:lnTo>
                  <a:pt x="1750" y="488"/>
                </a:lnTo>
                <a:lnTo>
                  <a:pt x="1756" y="520"/>
                </a:lnTo>
                <a:lnTo>
                  <a:pt x="1762" y="554"/>
                </a:lnTo>
                <a:lnTo>
                  <a:pt x="1766" y="586"/>
                </a:lnTo>
                <a:lnTo>
                  <a:pt x="1768" y="620"/>
                </a:lnTo>
                <a:lnTo>
                  <a:pt x="1770" y="654"/>
                </a:lnTo>
                <a:lnTo>
                  <a:pt x="1770" y="660"/>
                </a:lnTo>
                <a:lnTo>
                  <a:pt x="1770" y="660"/>
                </a:lnTo>
                <a:lnTo>
                  <a:pt x="1768" y="694"/>
                </a:lnTo>
                <a:lnTo>
                  <a:pt x="1768" y="724"/>
                </a:lnTo>
                <a:lnTo>
                  <a:pt x="1764" y="756"/>
                </a:lnTo>
                <a:lnTo>
                  <a:pt x="1760" y="786"/>
                </a:lnTo>
                <a:lnTo>
                  <a:pt x="1754" y="814"/>
                </a:lnTo>
                <a:lnTo>
                  <a:pt x="1748" y="842"/>
                </a:lnTo>
                <a:lnTo>
                  <a:pt x="1740" y="870"/>
                </a:lnTo>
                <a:lnTo>
                  <a:pt x="1732" y="896"/>
                </a:lnTo>
                <a:lnTo>
                  <a:pt x="1722" y="922"/>
                </a:lnTo>
                <a:lnTo>
                  <a:pt x="1710" y="948"/>
                </a:lnTo>
                <a:lnTo>
                  <a:pt x="1698" y="972"/>
                </a:lnTo>
                <a:lnTo>
                  <a:pt x="1686" y="996"/>
                </a:lnTo>
                <a:lnTo>
                  <a:pt x="1672" y="1020"/>
                </a:lnTo>
                <a:lnTo>
                  <a:pt x="1656" y="1042"/>
                </a:lnTo>
                <a:lnTo>
                  <a:pt x="1624" y="1084"/>
                </a:lnTo>
                <a:lnTo>
                  <a:pt x="1588" y="1124"/>
                </a:lnTo>
                <a:lnTo>
                  <a:pt x="1548" y="1162"/>
                </a:lnTo>
                <a:lnTo>
                  <a:pt x="1504" y="1198"/>
                </a:lnTo>
                <a:lnTo>
                  <a:pt x="1458" y="1230"/>
                </a:lnTo>
                <a:lnTo>
                  <a:pt x="1408" y="1262"/>
                </a:lnTo>
                <a:lnTo>
                  <a:pt x="1356" y="1290"/>
                </a:lnTo>
                <a:lnTo>
                  <a:pt x="1302" y="1316"/>
                </a:lnTo>
                <a:lnTo>
                  <a:pt x="1244" y="1342"/>
                </a:lnTo>
                <a:lnTo>
                  <a:pt x="1576" y="1686"/>
                </a:lnTo>
                <a:lnTo>
                  <a:pt x="1576" y="1686"/>
                </a:lnTo>
                <a:lnTo>
                  <a:pt x="1638" y="1584"/>
                </a:lnTo>
                <a:lnTo>
                  <a:pt x="1700" y="1474"/>
                </a:lnTo>
                <a:lnTo>
                  <a:pt x="1760" y="1360"/>
                </a:lnTo>
                <a:lnTo>
                  <a:pt x="1820" y="1240"/>
                </a:lnTo>
                <a:lnTo>
                  <a:pt x="2222" y="1472"/>
                </a:lnTo>
                <a:lnTo>
                  <a:pt x="2222" y="1472"/>
                </a:lnTo>
                <a:lnTo>
                  <a:pt x="2148" y="1610"/>
                </a:lnTo>
                <a:lnTo>
                  <a:pt x="2070" y="1750"/>
                </a:lnTo>
                <a:lnTo>
                  <a:pt x="2028" y="1818"/>
                </a:lnTo>
                <a:lnTo>
                  <a:pt x="1984" y="1888"/>
                </a:lnTo>
                <a:lnTo>
                  <a:pt x="1940" y="1956"/>
                </a:lnTo>
                <a:lnTo>
                  <a:pt x="1894" y="2022"/>
                </a:lnTo>
                <a:lnTo>
                  <a:pt x="2262" y="2404"/>
                </a:lnTo>
                <a:lnTo>
                  <a:pt x="1858" y="2698"/>
                </a:lnTo>
                <a:lnTo>
                  <a:pt x="1570" y="2394"/>
                </a:lnTo>
                <a:close/>
                <a:moveTo>
                  <a:pt x="1262" y="2066"/>
                </a:moveTo>
                <a:lnTo>
                  <a:pt x="784" y="1560"/>
                </a:lnTo>
                <a:lnTo>
                  <a:pt x="784" y="1560"/>
                </a:lnTo>
                <a:lnTo>
                  <a:pt x="756" y="1578"/>
                </a:lnTo>
                <a:lnTo>
                  <a:pt x="728" y="1596"/>
                </a:lnTo>
                <a:lnTo>
                  <a:pt x="702" y="1614"/>
                </a:lnTo>
                <a:lnTo>
                  <a:pt x="680" y="1634"/>
                </a:lnTo>
                <a:lnTo>
                  <a:pt x="658" y="1654"/>
                </a:lnTo>
                <a:lnTo>
                  <a:pt x="640" y="1674"/>
                </a:lnTo>
                <a:lnTo>
                  <a:pt x="622" y="1696"/>
                </a:lnTo>
                <a:lnTo>
                  <a:pt x="608" y="1718"/>
                </a:lnTo>
                <a:lnTo>
                  <a:pt x="594" y="1740"/>
                </a:lnTo>
                <a:lnTo>
                  <a:pt x="582" y="1762"/>
                </a:lnTo>
                <a:lnTo>
                  <a:pt x="574" y="1786"/>
                </a:lnTo>
                <a:lnTo>
                  <a:pt x="566" y="1808"/>
                </a:lnTo>
                <a:lnTo>
                  <a:pt x="560" y="1832"/>
                </a:lnTo>
                <a:lnTo>
                  <a:pt x="556" y="1856"/>
                </a:lnTo>
                <a:lnTo>
                  <a:pt x="554" y="1878"/>
                </a:lnTo>
                <a:lnTo>
                  <a:pt x="552" y="1902"/>
                </a:lnTo>
                <a:lnTo>
                  <a:pt x="552" y="1910"/>
                </a:lnTo>
                <a:lnTo>
                  <a:pt x="552" y="1910"/>
                </a:lnTo>
                <a:lnTo>
                  <a:pt x="554" y="1944"/>
                </a:lnTo>
                <a:lnTo>
                  <a:pt x="560" y="1976"/>
                </a:lnTo>
                <a:lnTo>
                  <a:pt x="568" y="2006"/>
                </a:lnTo>
                <a:lnTo>
                  <a:pt x="578" y="2034"/>
                </a:lnTo>
                <a:lnTo>
                  <a:pt x="592" y="2062"/>
                </a:lnTo>
                <a:lnTo>
                  <a:pt x="610" y="2086"/>
                </a:lnTo>
                <a:lnTo>
                  <a:pt x="630" y="2110"/>
                </a:lnTo>
                <a:lnTo>
                  <a:pt x="652" y="2130"/>
                </a:lnTo>
                <a:lnTo>
                  <a:pt x="676" y="2150"/>
                </a:lnTo>
                <a:lnTo>
                  <a:pt x="702" y="2166"/>
                </a:lnTo>
                <a:lnTo>
                  <a:pt x="732" y="2180"/>
                </a:lnTo>
                <a:lnTo>
                  <a:pt x="762" y="2192"/>
                </a:lnTo>
                <a:lnTo>
                  <a:pt x="794" y="2202"/>
                </a:lnTo>
                <a:lnTo>
                  <a:pt x="828" y="2210"/>
                </a:lnTo>
                <a:lnTo>
                  <a:pt x="864" y="2214"/>
                </a:lnTo>
                <a:lnTo>
                  <a:pt x="902" y="2214"/>
                </a:lnTo>
                <a:lnTo>
                  <a:pt x="902" y="2214"/>
                </a:lnTo>
                <a:lnTo>
                  <a:pt x="926" y="2214"/>
                </a:lnTo>
                <a:lnTo>
                  <a:pt x="950" y="2212"/>
                </a:lnTo>
                <a:lnTo>
                  <a:pt x="972" y="2210"/>
                </a:lnTo>
                <a:lnTo>
                  <a:pt x="996" y="2204"/>
                </a:lnTo>
                <a:lnTo>
                  <a:pt x="1042" y="2192"/>
                </a:lnTo>
                <a:lnTo>
                  <a:pt x="1086" y="2176"/>
                </a:lnTo>
                <a:lnTo>
                  <a:pt x="1132" y="2154"/>
                </a:lnTo>
                <a:lnTo>
                  <a:pt x="1176" y="2128"/>
                </a:lnTo>
                <a:lnTo>
                  <a:pt x="1220" y="2100"/>
                </a:lnTo>
                <a:lnTo>
                  <a:pt x="1262" y="2066"/>
                </a:lnTo>
                <a:lnTo>
                  <a:pt x="1262" y="2066"/>
                </a:lnTo>
                <a:close/>
                <a:moveTo>
                  <a:pt x="1292" y="694"/>
                </a:moveTo>
                <a:lnTo>
                  <a:pt x="1292" y="686"/>
                </a:lnTo>
                <a:lnTo>
                  <a:pt x="1292" y="686"/>
                </a:lnTo>
                <a:lnTo>
                  <a:pt x="1290" y="660"/>
                </a:lnTo>
                <a:lnTo>
                  <a:pt x="1286" y="634"/>
                </a:lnTo>
                <a:lnTo>
                  <a:pt x="1282" y="610"/>
                </a:lnTo>
                <a:lnTo>
                  <a:pt x="1274" y="586"/>
                </a:lnTo>
                <a:lnTo>
                  <a:pt x="1264" y="564"/>
                </a:lnTo>
                <a:lnTo>
                  <a:pt x="1254" y="546"/>
                </a:lnTo>
                <a:lnTo>
                  <a:pt x="1240" y="526"/>
                </a:lnTo>
                <a:lnTo>
                  <a:pt x="1226" y="510"/>
                </a:lnTo>
                <a:lnTo>
                  <a:pt x="1210" y="496"/>
                </a:lnTo>
                <a:lnTo>
                  <a:pt x="1192" y="482"/>
                </a:lnTo>
                <a:lnTo>
                  <a:pt x="1172" y="472"/>
                </a:lnTo>
                <a:lnTo>
                  <a:pt x="1152" y="462"/>
                </a:lnTo>
                <a:lnTo>
                  <a:pt x="1130" y="454"/>
                </a:lnTo>
                <a:lnTo>
                  <a:pt x="1106" y="450"/>
                </a:lnTo>
                <a:lnTo>
                  <a:pt x="1082" y="446"/>
                </a:lnTo>
                <a:lnTo>
                  <a:pt x="1056" y="446"/>
                </a:lnTo>
                <a:lnTo>
                  <a:pt x="1056" y="446"/>
                </a:lnTo>
                <a:lnTo>
                  <a:pt x="1030" y="446"/>
                </a:lnTo>
                <a:lnTo>
                  <a:pt x="1004" y="450"/>
                </a:lnTo>
                <a:lnTo>
                  <a:pt x="980" y="456"/>
                </a:lnTo>
                <a:lnTo>
                  <a:pt x="956" y="464"/>
                </a:lnTo>
                <a:lnTo>
                  <a:pt x="934" y="474"/>
                </a:lnTo>
                <a:lnTo>
                  <a:pt x="914" y="488"/>
                </a:lnTo>
                <a:lnTo>
                  <a:pt x="896" y="502"/>
                </a:lnTo>
                <a:lnTo>
                  <a:pt x="880" y="518"/>
                </a:lnTo>
                <a:lnTo>
                  <a:pt x="864" y="536"/>
                </a:lnTo>
                <a:lnTo>
                  <a:pt x="852" y="558"/>
                </a:lnTo>
                <a:lnTo>
                  <a:pt x="840" y="578"/>
                </a:lnTo>
                <a:lnTo>
                  <a:pt x="830" y="602"/>
                </a:lnTo>
                <a:lnTo>
                  <a:pt x="824" y="626"/>
                </a:lnTo>
                <a:lnTo>
                  <a:pt x="818" y="652"/>
                </a:lnTo>
                <a:lnTo>
                  <a:pt x="814" y="680"/>
                </a:lnTo>
                <a:lnTo>
                  <a:pt x="814" y="710"/>
                </a:lnTo>
                <a:lnTo>
                  <a:pt x="814" y="716"/>
                </a:lnTo>
                <a:lnTo>
                  <a:pt x="814" y="716"/>
                </a:lnTo>
                <a:lnTo>
                  <a:pt x="816" y="758"/>
                </a:lnTo>
                <a:lnTo>
                  <a:pt x="822" y="798"/>
                </a:lnTo>
                <a:lnTo>
                  <a:pt x="832" y="838"/>
                </a:lnTo>
                <a:lnTo>
                  <a:pt x="848" y="876"/>
                </a:lnTo>
                <a:lnTo>
                  <a:pt x="868" y="914"/>
                </a:lnTo>
                <a:lnTo>
                  <a:pt x="894" y="954"/>
                </a:lnTo>
                <a:lnTo>
                  <a:pt x="924" y="996"/>
                </a:lnTo>
                <a:lnTo>
                  <a:pt x="960" y="1040"/>
                </a:lnTo>
                <a:lnTo>
                  <a:pt x="960" y="1040"/>
                </a:lnTo>
                <a:lnTo>
                  <a:pt x="1000" y="1024"/>
                </a:lnTo>
                <a:lnTo>
                  <a:pt x="1036" y="1008"/>
                </a:lnTo>
                <a:lnTo>
                  <a:pt x="1070" y="990"/>
                </a:lnTo>
                <a:lnTo>
                  <a:pt x="1104" y="972"/>
                </a:lnTo>
                <a:lnTo>
                  <a:pt x="1132" y="954"/>
                </a:lnTo>
                <a:lnTo>
                  <a:pt x="1160" y="936"/>
                </a:lnTo>
                <a:lnTo>
                  <a:pt x="1184" y="916"/>
                </a:lnTo>
                <a:lnTo>
                  <a:pt x="1208" y="896"/>
                </a:lnTo>
                <a:lnTo>
                  <a:pt x="1226" y="876"/>
                </a:lnTo>
                <a:lnTo>
                  <a:pt x="1244" y="854"/>
                </a:lnTo>
                <a:lnTo>
                  <a:pt x="1258" y="830"/>
                </a:lnTo>
                <a:lnTo>
                  <a:pt x="1270" y="806"/>
                </a:lnTo>
                <a:lnTo>
                  <a:pt x="1280" y="780"/>
                </a:lnTo>
                <a:lnTo>
                  <a:pt x="1286" y="752"/>
                </a:lnTo>
                <a:lnTo>
                  <a:pt x="1290" y="724"/>
                </a:lnTo>
                <a:lnTo>
                  <a:pt x="1292" y="694"/>
                </a:lnTo>
                <a:lnTo>
                  <a:pt x="1292" y="694"/>
                </a:lnTo>
                <a:close/>
              </a:path>
            </a:pathLst>
          </a:custGeom>
          <a:solidFill>
            <a:schemeClr val="bg1"/>
          </a:solidFill>
          <a:ln w="9525">
            <a:noFill/>
            <a:round/>
            <a:headEnd/>
            <a:tailEnd/>
          </a:ln>
          <a:effectLst>
            <a:outerShdw blurRad="76200" dir="18900000" sy="23000" kx="-1200000" algn="bl" rotWithShape="0">
              <a:prstClr val="black">
                <a:alpha val="20000"/>
              </a:prstClr>
            </a:outerShdw>
          </a:effectLst>
          <a:scene3d>
            <a:camera prst="orthographicFront"/>
            <a:lightRig rig="threePt" dir="t"/>
          </a:scene3d>
          <a:sp3d>
            <a:bevelT/>
          </a:sp3d>
        </p:spPr>
        <p:txBody>
          <a:bodyPr/>
          <a:lstStyle/>
          <a:p>
            <a:pPr>
              <a:defRPr/>
            </a:pPr>
            <a:endParaRPr lang="en-US" sz="1800" b="0" dirty="0">
              <a:solidFill>
                <a:schemeClr val="tx1"/>
              </a:solidFill>
              <a:latin typeface="Arial" charset="0"/>
            </a:endParaRPr>
          </a:p>
        </p:txBody>
      </p:sp>
      <p:pic>
        <p:nvPicPr>
          <p:cNvPr id="12" name="Picture 11" descr="BVLogo2010_ICON_Blue_RGB.emf"/>
          <p:cNvPicPr>
            <a:picLocks noChangeAspect="1"/>
          </p:cNvPicPr>
          <p:nvPr userDrawn="1"/>
        </p:nvPicPr>
        <p:blipFill>
          <a:blip r:embed="rId2" cstate="print"/>
          <a:stretch>
            <a:fillRect/>
          </a:stretch>
        </p:blipFill>
        <p:spPr>
          <a:xfrm>
            <a:off x="6473346" y="3279296"/>
            <a:ext cx="1263778" cy="1023937"/>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lide B">
    <p:bg bwMode="gray">
      <p:bgPr>
        <a:solidFill>
          <a:schemeClr val="accent1"/>
        </a:solidFill>
        <a:effectLst/>
      </p:bgPr>
    </p:bg>
    <p:spTree>
      <p:nvGrpSpPr>
        <p:cNvPr id="1" name=""/>
        <p:cNvGrpSpPr/>
        <p:nvPr/>
      </p:nvGrpSpPr>
      <p:grpSpPr>
        <a:xfrm>
          <a:off x="0" y="0"/>
          <a:ext cx="0" cy="0"/>
          <a:chOff x="0" y="0"/>
          <a:chExt cx="0" cy="0"/>
        </a:xfrm>
      </p:grpSpPr>
      <p:grpSp>
        <p:nvGrpSpPr>
          <p:cNvPr id="35" name="Building a World of Difference"/>
          <p:cNvGrpSpPr>
            <a:grpSpLocks noChangeAspect="1"/>
          </p:cNvGrpSpPr>
          <p:nvPr userDrawn="1"/>
        </p:nvGrpSpPr>
        <p:grpSpPr bwMode="white">
          <a:xfrm>
            <a:off x="1257300" y="2024486"/>
            <a:ext cx="6707188" cy="395288"/>
            <a:chOff x="1530037" y="2139315"/>
            <a:chExt cx="6083926" cy="342265"/>
          </a:xfrm>
        </p:grpSpPr>
        <p:sp>
          <p:nvSpPr>
            <p:cNvPr id="36" name="Freeform 5"/>
            <p:cNvSpPr>
              <a:spLocks noEditPoints="1"/>
            </p:cNvSpPr>
            <p:nvPr/>
          </p:nvSpPr>
          <p:spPr bwMode="white">
            <a:xfrm>
              <a:off x="1530037" y="2170930"/>
              <a:ext cx="224637" cy="251543"/>
            </a:xfrm>
            <a:custGeom>
              <a:avLst/>
              <a:gdLst>
                <a:gd name="T0" fmla="*/ 2147483647 w 114"/>
                <a:gd name="T1" fmla="*/ 0 h 142"/>
                <a:gd name="T2" fmla="*/ 2147483647 w 114"/>
                <a:gd name="T3" fmla="*/ 0 h 142"/>
                <a:gd name="T4" fmla="*/ 2147483647 w 114"/>
                <a:gd name="T5" fmla="*/ 2147483647 h 142"/>
                <a:gd name="T6" fmla="*/ 2147483647 w 114"/>
                <a:gd name="T7" fmla="*/ 2147483647 h 142"/>
                <a:gd name="T8" fmla="*/ 2147483647 w 114"/>
                <a:gd name="T9" fmla="*/ 2147483647 h 142"/>
                <a:gd name="T10" fmla="*/ 2147483647 w 114"/>
                <a:gd name="T11" fmla="*/ 2147483647 h 142"/>
                <a:gd name="T12" fmla="*/ 2147483647 w 114"/>
                <a:gd name="T13" fmla="*/ 2147483647 h 142"/>
                <a:gd name="T14" fmla="*/ 2147483647 w 114"/>
                <a:gd name="T15" fmla="*/ 2147483647 h 142"/>
                <a:gd name="T16" fmla="*/ 2147483647 w 114"/>
                <a:gd name="T17" fmla="*/ 2147483647 h 142"/>
                <a:gd name="T18" fmla="*/ 2147483647 w 114"/>
                <a:gd name="T19" fmla="*/ 2147483647 h 142"/>
                <a:gd name="T20" fmla="*/ 2147483647 w 114"/>
                <a:gd name="T21" fmla="*/ 2147483647 h 142"/>
                <a:gd name="T22" fmla="*/ 2147483647 w 114"/>
                <a:gd name="T23" fmla="*/ 2147483647 h 142"/>
                <a:gd name="T24" fmla="*/ 2147483647 w 114"/>
                <a:gd name="T25" fmla="*/ 2147483647 h 142"/>
                <a:gd name="T26" fmla="*/ 2147483647 w 114"/>
                <a:gd name="T27" fmla="*/ 2147483647 h 142"/>
                <a:gd name="T28" fmla="*/ 2147483647 w 114"/>
                <a:gd name="T29" fmla="*/ 2147483647 h 142"/>
                <a:gd name="T30" fmla="*/ 2147483647 w 114"/>
                <a:gd name="T31" fmla="*/ 2147483647 h 142"/>
                <a:gd name="T32" fmla="*/ 0 w 114"/>
                <a:gd name="T33" fmla="*/ 2147483647 h 142"/>
                <a:gd name="T34" fmla="*/ 2147483647 w 114"/>
                <a:gd name="T35" fmla="*/ 2147483647 h 142"/>
                <a:gd name="T36" fmla="*/ 2147483647 w 114"/>
                <a:gd name="T37" fmla="*/ 2147483647 h 142"/>
                <a:gd name="T38" fmla="*/ 2147483647 w 114"/>
                <a:gd name="T39" fmla="*/ 2147483647 h 142"/>
                <a:gd name="T40" fmla="*/ 2147483647 w 114"/>
                <a:gd name="T41" fmla="*/ 2147483647 h 142"/>
                <a:gd name="T42" fmla="*/ 2147483647 w 114"/>
                <a:gd name="T43" fmla="*/ 2147483647 h 142"/>
                <a:gd name="T44" fmla="*/ 2147483647 w 114"/>
                <a:gd name="T45" fmla="*/ 2147483647 h 142"/>
                <a:gd name="T46" fmla="*/ 2147483647 w 114"/>
                <a:gd name="T47" fmla="*/ 2147483647 h 142"/>
                <a:gd name="T48" fmla="*/ 2147483647 w 114"/>
                <a:gd name="T49" fmla="*/ 2147483647 h 142"/>
                <a:gd name="T50" fmla="*/ 2147483647 w 114"/>
                <a:gd name="T51" fmla="*/ 2147483647 h 142"/>
                <a:gd name="T52" fmla="*/ 2147483647 w 114"/>
                <a:gd name="T53" fmla="*/ 2147483647 h 142"/>
                <a:gd name="T54" fmla="*/ 2147483647 w 114"/>
                <a:gd name="T55" fmla="*/ 2147483647 h 142"/>
                <a:gd name="T56" fmla="*/ 2147483647 w 114"/>
                <a:gd name="T57" fmla="*/ 2147483647 h 142"/>
                <a:gd name="T58" fmla="*/ 2147483647 w 114"/>
                <a:gd name="T59" fmla="*/ 2147483647 h 142"/>
                <a:gd name="T60" fmla="*/ 2147483647 w 114"/>
                <a:gd name="T61" fmla="*/ 2147483647 h 142"/>
                <a:gd name="T62" fmla="*/ 2147483647 w 114"/>
                <a:gd name="T63" fmla="*/ 2147483647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142"/>
                <a:gd name="T98" fmla="*/ 114 w 114"/>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142">
                  <a:moveTo>
                    <a:pt x="0" y="0"/>
                  </a:moveTo>
                  <a:lnTo>
                    <a:pt x="62" y="0"/>
                  </a:lnTo>
                  <a:lnTo>
                    <a:pt x="72" y="0"/>
                  </a:lnTo>
                  <a:lnTo>
                    <a:pt x="82" y="2"/>
                  </a:lnTo>
                  <a:lnTo>
                    <a:pt x="90" y="6"/>
                  </a:lnTo>
                  <a:lnTo>
                    <a:pt x="98" y="12"/>
                  </a:lnTo>
                  <a:lnTo>
                    <a:pt x="102" y="18"/>
                  </a:lnTo>
                  <a:lnTo>
                    <a:pt x="104" y="22"/>
                  </a:lnTo>
                  <a:lnTo>
                    <a:pt x="106" y="28"/>
                  </a:lnTo>
                  <a:lnTo>
                    <a:pt x="106" y="36"/>
                  </a:lnTo>
                  <a:lnTo>
                    <a:pt x="104" y="48"/>
                  </a:lnTo>
                  <a:lnTo>
                    <a:pt x="100" y="56"/>
                  </a:lnTo>
                  <a:lnTo>
                    <a:pt x="94" y="64"/>
                  </a:lnTo>
                  <a:lnTo>
                    <a:pt x="86" y="68"/>
                  </a:lnTo>
                  <a:lnTo>
                    <a:pt x="98" y="74"/>
                  </a:lnTo>
                  <a:lnTo>
                    <a:pt x="106" y="80"/>
                  </a:lnTo>
                  <a:lnTo>
                    <a:pt x="112" y="90"/>
                  </a:lnTo>
                  <a:lnTo>
                    <a:pt x="114" y="102"/>
                  </a:lnTo>
                  <a:lnTo>
                    <a:pt x="114" y="104"/>
                  </a:lnTo>
                  <a:lnTo>
                    <a:pt x="114" y="112"/>
                  </a:lnTo>
                  <a:lnTo>
                    <a:pt x="110" y="120"/>
                  </a:lnTo>
                  <a:lnTo>
                    <a:pt x="106" y="126"/>
                  </a:lnTo>
                  <a:lnTo>
                    <a:pt x="100" y="132"/>
                  </a:lnTo>
                  <a:lnTo>
                    <a:pt x="92" y="136"/>
                  </a:lnTo>
                  <a:lnTo>
                    <a:pt x="84" y="140"/>
                  </a:lnTo>
                  <a:lnTo>
                    <a:pt x="74" y="142"/>
                  </a:lnTo>
                  <a:lnTo>
                    <a:pt x="64" y="142"/>
                  </a:lnTo>
                  <a:lnTo>
                    <a:pt x="0" y="142"/>
                  </a:lnTo>
                  <a:lnTo>
                    <a:pt x="0" y="0"/>
                  </a:lnTo>
                  <a:close/>
                  <a:moveTo>
                    <a:pt x="56" y="60"/>
                  </a:moveTo>
                  <a:lnTo>
                    <a:pt x="56" y="60"/>
                  </a:lnTo>
                  <a:lnTo>
                    <a:pt x="68" y="58"/>
                  </a:lnTo>
                  <a:lnTo>
                    <a:pt x="76" y="54"/>
                  </a:lnTo>
                  <a:lnTo>
                    <a:pt x="80" y="48"/>
                  </a:lnTo>
                  <a:lnTo>
                    <a:pt x="82" y="40"/>
                  </a:lnTo>
                  <a:lnTo>
                    <a:pt x="80" y="32"/>
                  </a:lnTo>
                  <a:lnTo>
                    <a:pt x="76" y="26"/>
                  </a:lnTo>
                  <a:lnTo>
                    <a:pt x="68" y="22"/>
                  </a:lnTo>
                  <a:lnTo>
                    <a:pt x="58" y="22"/>
                  </a:lnTo>
                  <a:lnTo>
                    <a:pt x="24" y="22"/>
                  </a:lnTo>
                  <a:lnTo>
                    <a:pt x="24" y="60"/>
                  </a:lnTo>
                  <a:lnTo>
                    <a:pt x="56" y="60"/>
                  </a:lnTo>
                  <a:close/>
                  <a:moveTo>
                    <a:pt x="64" y="120"/>
                  </a:moveTo>
                  <a:lnTo>
                    <a:pt x="64" y="120"/>
                  </a:lnTo>
                  <a:lnTo>
                    <a:pt x="74" y="118"/>
                  </a:lnTo>
                  <a:lnTo>
                    <a:pt x="84" y="116"/>
                  </a:lnTo>
                  <a:lnTo>
                    <a:pt x="88" y="108"/>
                  </a:lnTo>
                  <a:lnTo>
                    <a:pt x="90" y="100"/>
                  </a:lnTo>
                  <a:lnTo>
                    <a:pt x="88" y="92"/>
                  </a:lnTo>
                  <a:lnTo>
                    <a:pt x="84" y="86"/>
                  </a:lnTo>
                  <a:lnTo>
                    <a:pt x="74" y="82"/>
                  </a:lnTo>
                  <a:lnTo>
                    <a:pt x="62" y="80"/>
                  </a:lnTo>
                  <a:lnTo>
                    <a:pt x="24" y="80"/>
                  </a:lnTo>
                  <a:lnTo>
                    <a:pt x="24" y="120"/>
                  </a:lnTo>
                  <a:lnTo>
                    <a:pt x="64" y="120"/>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37" name="Freeform 6"/>
            <p:cNvSpPr>
              <a:spLocks/>
            </p:cNvSpPr>
            <p:nvPr/>
          </p:nvSpPr>
          <p:spPr bwMode="white">
            <a:xfrm>
              <a:off x="1802194" y="2231411"/>
              <a:ext cx="181438" cy="193812"/>
            </a:xfrm>
            <a:custGeom>
              <a:avLst/>
              <a:gdLst>
                <a:gd name="T0" fmla="*/ 0 w 92"/>
                <a:gd name="T1" fmla="*/ 2147483647 h 110"/>
                <a:gd name="T2" fmla="*/ 0 w 92"/>
                <a:gd name="T3" fmla="*/ 0 h 110"/>
                <a:gd name="T4" fmla="*/ 2147483647 w 92"/>
                <a:gd name="T5" fmla="*/ 0 h 110"/>
                <a:gd name="T6" fmla="*/ 2147483647 w 92"/>
                <a:gd name="T7" fmla="*/ 2147483647 h 110"/>
                <a:gd name="T8" fmla="*/ 2147483647 w 92"/>
                <a:gd name="T9" fmla="*/ 2147483647 h 110"/>
                <a:gd name="T10" fmla="*/ 2147483647 w 92"/>
                <a:gd name="T11" fmla="*/ 2147483647 h 110"/>
                <a:gd name="T12" fmla="*/ 2147483647 w 92"/>
                <a:gd name="T13" fmla="*/ 2147483647 h 110"/>
                <a:gd name="T14" fmla="*/ 2147483647 w 92"/>
                <a:gd name="T15" fmla="*/ 2147483647 h 110"/>
                <a:gd name="T16" fmla="*/ 2147483647 w 92"/>
                <a:gd name="T17" fmla="*/ 2147483647 h 110"/>
                <a:gd name="T18" fmla="*/ 2147483647 w 92"/>
                <a:gd name="T19" fmla="*/ 2147483647 h 110"/>
                <a:gd name="T20" fmla="*/ 2147483647 w 92"/>
                <a:gd name="T21" fmla="*/ 2147483647 h 110"/>
                <a:gd name="T22" fmla="*/ 2147483647 w 92"/>
                <a:gd name="T23" fmla="*/ 2147483647 h 110"/>
                <a:gd name="T24" fmla="*/ 2147483647 w 92"/>
                <a:gd name="T25" fmla="*/ 2147483647 h 110"/>
                <a:gd name="T26" fmla="*/ 2147483647 w 92"/>
                <a:gd name="T27" fmla="*/ 2147483647 h 110"/>
                <a:gd name="T28" fmla="*/ 2147483647 w 92"/>
                <a:gd name="T29" fmla="*/ 0 h 110"/>
                <a:gd name="T30" fmla="*/ 2147483647 w 92"/>
                <a:gd name="T31" fmla="*/ 0 h 110"/>
                <a:gd name="T32" fmla="*/ 2147483647 w 92"/>
                <a:gd name="T33" fmla="*/ 2147483647 h 110"/>
                <a:gd name="T34" fmla="*/ 2147483647 w 92"/>
                <a:gd name="T35" fmla="*/ 2147483647 h 110"/>
                <a:gd name="T36" fmla="*/ 2147483647 w 92"/>
                <a:gd name="T37" fmla="*/ 2147483647 h 110"/>
                <a:gd name="T38" fmla="*/ 2147483647 w 92"/>
                <a:gd name="T39" fmla="*/ 2147483647 h 110"/>
                <a:gd name="T40" fmla="*/ 2147483647 w 92"/>
                <a:gd name="T41" fmla="*/ 2147483647 h 110"/>
                <a:gd name="T42" fmla="*/ 2147483647 w 92"/>
                <a:gd name="T43" fmla="*/ 2147483647 h 110"/>
                <a:gd name="T44" fmla="*/ 2147483647 w 92"/>
                <a:gd name="T45" fmla="*/ 2147483647 h 110"/>
                <a:gd name="T46" fmla="*/ 2147483647 w 92"/>
                <a:gd name="T47" fmla="*/ 2147483647 h 110"/>
                <a:gd name="T48" fmla="*/ 2147483647 w 92"/>
                <a:gd name="T49" fmla="*/ 2147483647 h 110"/>
                <a:gd name="T50" fmla="*/ 2147483647 w 92"/>
                <a:gd name="T51" fmla="*/ 2147483647 h 110"/>
                <a:gd name="T52" fmla="*/ 2147483647 w 92"/>
                <a:gd name="T53" fmla="*/ 2147483647 h 110"/>
                <a:gd name="T54" fmla="*/ 2147483647 w 92"/>
                <a:gd name="T55" fmla="*/ 2147483647 h 110"/>
                <a:gd name="T56" fmla="*/ 2147483647 w 92"/>
                <a:gd name="T57" fmla="*/ 2147483647 h 110"/>
                <a:gd name="T58" fmla="*/ 2147483647 w 92"/>
                <a:gd name="T59" fmla="*/ 2147483647 h 110"/>
                <a:gd name="T60" fmla="*/ 2147483647 w 92"/>
                <a:gd name="T61" fmla="*/ 2147483647 h 110"/>
                <a:gd name="T62" fmla="*/ 0 w 92"/>
                <a:gd name="T63" fmla="*/ 2147483647 h 110"/>
                <a:gd name="T64" fmla="*/ 0 w 92"/>
                <a:gd name="T65" fmla="*/ 2147483647 h 110"/>
                <a:gd name="T66" fmla="*/ 0 w 92"/>
                <a:gd name="T67" fmla="*/ 2147483647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2"/>
                <a:gd name="T103" fmla="*/ 0 h 110"/>
                <a:gd name="T104" fmla="*/ 92 w 92"/>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2" h="110">
                  <a:moveTo>
                    <a:pt x="0" y="70"/>
                  </a:moveTo>
                  <a:lnTo>
                    <a:pt x="0" y="0"/>
                  </a:lnTo>
                  <a:lnTo>
                    <a:pt x="24" y="0"/>
                  </a:lnTo>
                  <a:lnTo>
                    <a:pt x="24" y="62"/>
                  </a:lnTo>
                  <a:lnTo>
                    <a:pt x="24" y="72"/>
                  </a:lnTo>
                  <a:lnTo>
                    <a:pt x="28" y="82"/>
                  </a:lnTo>
                  <a:lnTo>
                    <a:pt x="36" y="86"/>
                  </a:lnTo>
                  <a:lnTo>
                    <a:pt x="46" y="88"/>
                  </a:lnTo>
                  <a:lnTo>
                    <a:pt x="54" y="86"/>
                  </a:lnTo>
                  <a:lnTo>
                    <a:pt x="62" y="80"/>
                  </a:lnTo>
                  <a:lnTo>
                    <a:pt x="66" y="72"/>
                  </a:lnTo>
                  <a:lnTo>
                    <a:pt x="68" y="62"/>
                  </a:lnTo>
                  <a:lnTo>
                    <a:pt x="68" y="0"/>
                  </a:lnTo>
                  <a:lnTo>
                    <a:pt x="92" y="0"/>
                  </a:lnTo>
                  <a:lnTo>
                    <a:pt x="92" y="108"/>
                  </a:lnTo>
                  <a:lnTo>
                    <a:pt x="68" y="108"/>
                  </a:lnTo>
                  <a:lnTo>
                    <a:pt x="68" y="92"/>
                  </a:lnTo>
                  <a:lnTo>
                    <a:pt x="64" y="98"/>
                  </a:lnTo>
                  <a:lnTo>
                    <a:pt x="56" y="104"/>
                  </a:lnTo>
                  <a:lnTo>
                    <a:pt x="48" y="108"/>
                  </a:lnTo>
                  <a:lnTo>
                    <a:pt x="36" y="110"/>
                  </a:lnTo>
                  <a:lnTo>
                    <a:pt x="28" y="110"/>
                  </a:lnTo>
                  <a:lnTo>
                    <a:pt x="20" y="108"/>
                  </a:lnTo>
                  <a:lnTo>
                    <a:pt x="14" y="104"/>
                  </a:lnTo>
                  <a:lnTo>
                    <a:pt x="10" y="100"/>
                  </a:lnTo>
                  <a:lnTo>
                    <a:pt x="4" y="94"/>
                  </a:lnTo>
                  <a:lnTo>
                    <a:pt x="2" y="86"/>
                  </a:lnTo>
                  <a:lnTo>
                    <a:pt x="0" y="78"/>
                  </a:lnTo>
                  <a:lnTo>
                    <a:pt x="0" y="70"/>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38" name="Freeform 7"/>
            <p:cNvSpPr>
              <a:spLocks noEditPoints="1"/>
            </p:cNvSpPr>
            <p:nvPr/>
          </p:nvSpPr>
          <p:spPr bwMode="white">
            <a:xfrm>
              <a:off x="2044111" y="2159934"/>
              <a:ext cx="50399" cy="262540"/>
            </a:xfrm>
            <a:custGeom>
              <a:avLst/>
              <a:gdLst>
                <a:gd name="T0" fmla="*/ 0 w 26"/>
                <a:gd name="T1" fmla="*/ 0 h 148"/>
                <a:gd name="T2" fmla="*/ 2147483647 w 26"/>
                <a:gd name="T3" fmla="*/ 0 h 148"/>
                <a:gd name="T4" fmla="*/ 2147483647 w 26"/>
                <a:gd name="T5" fmla="*/ 2147483647 h 148"/>
                <a:gd name="T6" fmla="*/ 0 w 26"/>
                <a:gd name="T7" fmla="*/ 2147483647 h 148"/>
                <a:gd name="T8" fmla="*/ 0 w 26"/>
                <a:gd name="T9" fmla="*/ 0 h 148"/>
                <a:gd name="T10" fmla="*/ 2147483647 w 26"/>
                <a:gd name="T11" fmla="*/ 2147483647 h 148"/>
                <a:gd name="T12" fmla="*/ 2147483647 w 26"/>
                <a:gd name="T13" fmla="*/ 2147483647 h 148"/>
                <a:gd name="T14" fmla="*/ 2147483647 w 26"/>
                <a:gd name="T15" fmla="*/ 2147483647 h 148"/>
                <a:gd name="T16" fmla="*/ 2147483647 w 26"/>
                <a:gd name="T17" fmla="*/ 2147483647 h 148"/>
                <a:gd name="T18" fmla="*/ 2147483647 w 26"/>
                <a:gd name="T19" fmla="*/ 2147483647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8"/>
                <a:gd name="T32" fmla="*/ 26 w 26"/>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8">
                  <a:moveTo>
                    <a:pt x="0" y="0"/>
                  </a:moveTo>
                  <a:lnTo>
                    <a:pt x="26" y="0"/>
                  </a:lnTo>
                  <a:lnTo>
                    <a:pt x="26" y="24"/>
                  </a:lnTo>
                  <a:lnTo>
                    <a:pt x="0" y="24"/>
                  </a:lnTo>
                  <a:lnTo>
                    <a:pt x="0" y="0"/>
                  </a:lnTo>
                  <a:close/>
                  <a:moveTo>
                    <a:pt x="2" y="40"/>
                  </a:moveTo>
                  <a:lnTo>
                    <a:pt x="26" y="40"/>
                  </a:lnTo>
                  <a:lnTo>
                    <a:pt x="26" y="148"/>
                  </a:lnTo>
                  <a:lnTo>
                    <a:pt x="2" y="148"/>
                  </a:lnTo>
                  <a:lnTo>
                    <a:pt x="2" y="40"/>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39" name="Rectangle 8"/>
            <p:cNvSpPr>
              <a:spLocks noChangeArrowheads="1"/>
            </p:cNvSpPr>
            <p:nvPr/>
          </p:nvSpPr>
          <p:spPr bwMode="white">
            <a:xfrm>
              <a:off x="2156430" y="2159934"/>
              <a:ext cx="48959" cy="262540"/>
            </a:xfrm>
            <a:prstGeom prst="rect">
              <a:avLst/>
            </a:prstGeom>
            <a:solidFill>
              <a:schemeClr val="bg1"/>
            </a:solidFill>
            <a:ln w="34925">
              <a:noFill/>
              <a:miter lim="800000"/>
              <a:headEnd/>
              <a:tailEnd/>
            </a:ln>
          </p:spPr>
          <p:txBody>
            <a:bodyPr lIns="91427" tIns="45713" rIns="91427" bIns="45713"/>
            <a:lstStyle/>
            <a:p>
              <a:pPr>
                <a:defRPr/>
              </a:pPr>
              <a:endParaRPr lang="en-US" sz="1800" b="0" dirty="0">
                <a:solidFill>
                  <a:schemeClr val="bg1"/>
                </a:solidFill>
                <a:latin typeface="Arial" charset="0"/>
              </a:endParaRPr>
            </a:p>
          </p:txBody>
        </p:sp>
        <p:sp>
          <p:nvSpPr>
            <p:cNvPr id="40" name="Freeform 9"/>
            <p:cNvSpPr>
              <a:spLocks noEditPoints="1"/>
            </p:cNvSpPr>
            <p:nvPr/>
          </p:nvSpPr>
          <p:spPr bwMode="white">
            <a:xfrm>
              <a:off x="2252908" y="2159934"/>
              <a:ext cx="213117" cy="265289"/>
            </a:xfrm>
            <a:custGeom>
              <a:avLst/>
              <a:gdLst>
                <a:gd name="T0" fmla="*/ 0 w 108"/>
                <a:gd name="T1" fmla="*/ 2147483647 h 150"/>
                <a:gd name="T2" fmla="*/ 2147483647 w 108"/>
                <a:gd name="T3" fmla="*/ 2147483647 h 150"/>
                <a:gd name="T4" fmla="*/ 2147483647 w 108"/>
                <a:gd name="T5" fmla="*/ 2147483647 h 150"/>
                <a:gd name="T6" fmla="*/ 2147483647 w 108"/>
                <a:gd name="T7" fmla="*/ 2147483647 h 150"/>
                <a:gd name="T8" fmla="*/ 2147483647 w 108"/>
                <a:gd name="T9" fmla="*/ 2147483647 h 150"/>
                <a:gd name="T10" fmla="*/ 2147483647 w 108"/>
                <a:gd name="T11" fmla="*/ 2147483647 h 150"/>
                <a:gd name="T12" fmla="*/ 2147483647 w 108"/>
                <a:gd name="T13" fmla="*/ 2147483647 h 150"/>
                <a:gd name="T14" fmla="*/ 2147483647 w 108"/>
                <a:gd name="T15" fmla="*/ 2147483647 h 150"/>
                <a:gd name="T16" fmla="*/ 2147483647 w 108"/>
                <a:gd name="T17" fmla="*/ 0 h 150"/>
                <a:gd name="T18" fmla="*/ 2147483647 w 108"/>
                <a:gd name="T19" fmla="*/ 2147483647 h 150"/>
                <a:gd name="T20" fmla="*/ 2147483647 w 108"/>
                <a:gd name="T21" fmla="*/ 2147483647 h 150"/>
                <a:gd name="T22" fmla="*/ 2147483647 w 108"/>
                <a:gd name="T23" fmla="*/ 2147483647 h 150"/>
                <a:gd name="T24" fmla="*/ 2147483647 w 108"/>
                <a:gd name="T25" fmla="*/ 2147483647 h 150"/>
                <a:gd name="T26" fmla="*/ 2147483647 w 108"/>
                <a:gd name="T27" fmla="*/ 2147483647 h 150"/>
                <a:gd name="T28" fmla="*/ 2147483647 w 108"/>
                <a:gd name="T29" fmla="*/ 2147483647 h 150"/>
                <a:gd name="T30" fmla="*/ 2147483647 w 108"/>
                <a:gd name="T31" fmla="*/ 2147483647 h 150"/>
                <a:gd name="T32" fmla="*/ 2147483647 w 108"/>
                <a:gd name="T33" fmla="*/ 2147483647 h 150"/>
                <a:gd name="T34" fmla="*/ 0 w 108"/>
                <a:gd name="T35" fmla="*/ 2147483647 h 150"/>
                <a:gd name="T36" fmla="*/ 2147483647 w 108"/>
                <a:gd name="T37" fmla="*/ 2147483647 h 150"/>
                <a:gd name="T38" fmla="*/ 2147483647 w 108"/>
                <a:gd name="T39" fmla="*/ 2147483647 h 150"/>
                <a:gd name="T40" fmla="*/ 2147483647 w 108"/>
                <a:gd name="T41" fmla="*/ 2147483647 h 150"/>
                <a:gd name="T42" fmla="*/ 2147483647 w 108"/>
                <a:gd name="T43" fmla="*/ 2147483647 h 150"/>
                <a:gd name="T44" fmla="*/ 2147483647 w 108"/>
                <a:gd name="T45" fmla="*/ 2147483647 h 150"/>
                <a:gd name="T46" fmla="*/ 2147483647 w 108"/>
                <a:gd name="T47" fmla="*/ 2147483647 h 150"/>
                <a:gd name="T48" fmla="*/ 2147483647 w 108"/>
                <a:gd name="T49" fmla="*/ 2147483647 h 150"/>
                <a:gd name="T50" fmla="*/ 2147483647 w 108"/>
                <a:gd name="T51" fmla="*/ 2147483647 h 150"/>
                <a:gd name="T52" fmla="*/ 2147483647 w 108"/>
                <a:gd name="T53" fmla="*/ 2147483647 h 150"/>
                <a:gd name="T54" fmla="*/ 2147483647 w 108"/>
                <a:gd name="T55" fmla="*/ 2147483647 h 150"/>
                <a:gd name="T56" fmla="*/ 2147483647 w 108"/>
                <a:gd name="T57" fmla="*/ 2147483647 h 150"/>
                <a:gd name="T58" fmla="*/ 2147483647 w 108"/>
                <a:gd name="T59" fmla="*/ 2147483647 h 150"/>
                <a:gd name="T60" fmla="*/ 2147483647 w 108"/>
                <a:gd name="T61" fmla="*/ 2147483647 h 150"/>
                <a:gd name="T62" fmla="*/ 2147483647 w 108"/>
                <a:gd name="T63" fmla="*/ 2147483647 h 150"/>
                <a:gd name="T64" fmla="*/ 2147483647 w 108"/>
                <a:gd name="T65" fmla="*/ 2147483647 h 150"/>
                <a:gd name="T66" fmla="*/ 2147483647 w 108"/>
                <a:gd name="T67" fmla="*/ 2147483647 h 150"/>
                <a:gd name="T68" fmla="*/ 2147483647 w 108"/>
                <a:gd name="T69" fmla="*/ 2147483647 h 150"/>
                <a:gd name="T70" fmla="*/ 2147483647 w 108"/>
                <a:gd name="T71" fmla="*/ 2147483647 h 150"/>
                <a:gd name="T72" fmla="*/ 2147483647 w 108"/>
                <a:gd name="T73" fmla="*/ 2147483647 h 150"/>
                <a:gd name="T74" fmla="*/ 2147483647 w 108"/>
                <a:gd name="T75" fmla="*/ 2147483647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50"/>
                <a:gd name="T116" fmla="*/ 108 w 108"/>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50">
                  <a:moveTo>
                    <a:pt x="0" y="94"/>
                  </a:moveTo>
                  <a:lnTo>
                    <a:pt x="0" y="94"/>
                  </a:lnTo>
                  <a:lnTo>
                    <a:pt x="2" y="82"/>
                  </a:lnTo>
                  <a:lnTo>
                    <a:pt x="4" y="70"/>
                  </a:lnTo>
                  <a:lnTo>
                    <a:pt x="10" y="60"/>
                  </a:lnTo>
                  <a:lnTo>
                    <a:pt x="16" y="52"/>
                  </a:lnTo>
                  <a:lnTo>
                    <a:pt x="22" y="46"/>
                  </a:lnTo>
                  <a:lnTo>
                    <a:pt x="30" y="42"/>
                  </a:lnTo>
                  <a:lnTo>
                    <a:pt x="40" y="40"/>
                  </a:lnTo>
                  <a:lnTo>
                    <a:pt x="48" y="38"/>
                  </a:lnTo>
                  <a:lnTo>
                    <a:pt x="60" y="40"/>
                  </a:lnTo>
                  <a:lnTo>
                    <a:pt x="70" y="44"/>
                  </a:lnTo>
                  <a:lnTo>
                    <a:pt x="78" y="50"/>
                  </a:lnTo>
                  <a:lnTo>
                    <a:pt x="84" y="58"/>
                  </a:lnTo>
                  <a:lnTo>
                    <a:pt x="84" y="0"/>
                  </a:lnTo>
                  <a:lnTo>
                    <a:pt x="108" y="0"/>
                  </a:lnTo>
                  <a:lnTo>
                    <a:pt x="108" y="148"/>
                  </a:lnTo>
                  <a:lnTo>
                    <a:pt x="84" y="148"/>
                  </a:lnTo>
                  <a:lnTo>
                    <a:pt x="84" y="130"/>
                  </a:lnTo>
                  <a:lnTo>
                    <a:pt x="78" y="138"/>
                  </a:lnTo>
                  <a:lnTo>
                    <a:pt x="70" y="144"/>
                  </a:lnTo>
                  <a:lnTo>
                    <a:pt x="60" y="148"/>
                  </a:lnTo>
                  <a:lnTo>
                    <a:pt x="48" y="150"/>
                  </a:lnTo>
                  <a:lnTo>
                    <a:pt x="40" y="150"/>
                  </a:lnTo>
                  <a:lnTo>
                    <a:pt x="32" y="146"/>
                  </a:lnTo>
                  <a:lnTo>
                    <a:pt x="24" y="142"/>
                  </a:lnTo>
                  <a:lnTo>
                    <a:pt x="16" y="136"/>
                  </a:lnTo>
                  <a:lnTo>
                    <a:pt x="10" y="128"/>
                  </a:lnTo>
                  <a:lnTo>
                    <a:pt x="4" y="118"/>
                  </a:lnTo>
                  <a:lnTo>
                    <a:pt x="2" y="108"/>
                  </a:lnTo>
                  <a:lnTo>
                    <a:pt x="0" y="94"/>
                  </a:lnTo>
                  <a:close/>
                  <a:moveTo>
                    <a:pt x="84" y="94"/>
                  </a:moveTo>
                  <a:lnTo>
                    <a:pt x="84" y="94"/>
                  </a:lnTo>
                  <a:lnTo>
                    <a:pt x="84" y="86"/>
                  </a:lnTo>
                  <a:lnTo>
                    <a:pt x="82" y="80"/>
                  </a:lnTo>
                  <a:lnTo>
                    <a:pt x="80" y="74"/>
                  </a:lnTo>
                  <a:lnTo>
                    <a:pt x="76" y="70"/>
                  </a:lnTo>
                  <a:lnTo>
                    <a:pt x="72" y="66"/>
                  </a:lnTo>
                  <a:lnTo>
                    <a:pt x="66" y="62"/>
                  </a:lnTo>
                  <a:lnTo>
                    <a:pt x="60" y="60"/>
                  </a:lnTo>
                  <a:lnTo>
                    <a:pt x="54" y="60"/>
                  </a:lnTo>
                  <a:lnTo>
                    <a:pt x="48" y="60"/>
                  </a:lnTo>
                  <a:lnTo>
                    <a:pt x="44" y="62"/>
                  </a:lnTo>
                  <a:lnTo>
                    <a:pt x="38" y="64"/>
                  </a:lnTo>
                  <a:lnTo>
                    <a:pt x="34" y="68"/>
                  </a:lnTo>
                  <a:lnTo>
                    <a:pt x="30" y="74"/>
                  </a:lnTo>
                  <a:lnTo>
                    <a:pt x="28" y="80"/>
                  </a:lnTo>
                  <a:lnTo>
                    <a:pt x="26" y="86"/>
                  </a:lnTo>
                  <a:lnTo>
                    <a:pt x="24" y="94"/>
                  </a:lnTo>
                  <a:lnTo>
                    <a:pt x="26" y="102"/>
                  </a:lnTo>
                  <a:lnTo>
                    <a:pt x="28" y="108"/>
                  </a:lnTo>
                  <a:lnTo>
                    <a:pt x="30" y="114"/>
                  </a:lnTo>
                  <a:lnTo>
                    <a:pt x="34" y="120"/>
                  </a:lnTo>
                  <a:lnTo>
                    <a:pt x="38" y="124"/>
                  </a:lnTo>
                  <a:lnTo>
                    <a:pt x="44" y="126"/>
                  </a:lnTo>
                  <a:lnTo>
                    <a:pt x="48" y="128"/>
                  </a:lnTo>
                  <a:lnTo>
                    <a:pt x="54" y="130"/>
                  </a:lnTo>
                  <a:lnTo>
                    <a:pt x="60" y="128"/>
                  </a:lnTo>
                  <a:lnTo>
                    <a:pt x="66" y="126"/>
                  </a:lnTo>
                  <a:lnTo>
                    <a:pt x="72" y="124"/>
                  </a:lnTo>
                  <a:lnTo>
                    <a:pt x="76" y="120"/>
                  </a:lnTo>
                  <a:lnTo>
                    <a:pt x="80" y="114"/>
                  </a:lnTo>
                  <a:lnTo>
                    <a:pt x="82" y="108"/>
                  </a:lnTo>
                  <a:lnTo>
                    <a:pt x="84" y="102"/>
                  </a:lnTo>
                  <a:lnTo>
                    <a:pt x="84" y="94"/>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41" name="Freeform 10"/>
            <p:cNvSpPr>
              <a:spLocks noEditPoints="1"/>
            </p:cNvSpPr>
            <p:nvPr/>
          </p:nvSpPr>
          <p:spPr bwMode="white">
            <a:xfrm>
              <a:off x="2525065" y="2159934"/>
              <a:ext cx="50399" cy="262540"/>
            </a:xfrm>
            <a:custGeom>
              <a:avLst/>
              <a:gdLst>
                <a:gd name="T0" fmla="*/ 0 w 26"/>
                <a:gd name="T1" fmla="*/ 0 h 148"/>
                <a:gd name="T2" fmla="*/ 2147483647 w 26"/>
                <a:gd name="T3" fmla="*/ 0 h 148"/>
                <a:gd name="T4" fmla="*/ 2147483647 w 26"/>
                <a:gd name="T5" fmla="*/ 2147483647 h 148"/>
                <a:gd name="T6" fmla="*/ 0 w 26"/>
                <a:gd name="T7" fmla="*/ 2147483647 h 148"/>
                <a:gd name="T8" fmla="*/ 0 w 26"/>
                <a:gd name="T9" fmla="*/ 0 h 148"/>
                <a:gd name="T10" fmla="*/ 0 w 26"/>
                <a:gd name="T11" fmla="*/ 2147483647 h 148"/>
                <a:gd name="T12" fmla="*/ 2147483647 w 26"/>
                <a:gd name="T13" fmla="*/ 2147483647 h 148"/>
                <a:gd name="T14" fmla="*/ 2147483647 w 26"/>
                <a:gd name="T15" fmla="*/ 2147483647 h 148"/>
                <a:gd name="T16" fmla="*/ 0 w 26"/>
                <a:gd name="T17" fmla="*/ 2147483647 h 148"/>
                <a:gd name="T18" fmla="*/ 0 w 26"/>
                <a:gd name="T19" fmla="*/ 2147483647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8"/>
                <a:gd name="T32" fmla="*/ 26 w 26"/>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8">
                  <a:moveTo>
                    <a:pt x="0" y="0"/>
                  </a:moveTo>
                  <a:lnTo>
                    <a:pt x="26" y="0"/>
                  </a:lnTo>
                  <a:lnTo>
                    <a:pt x="26" y="24"/>
                  </a:lnTo>
                  <a:lnTo>
                    <a:pt x="0" y="24"/>
                  </a:lnTo>
                  <a:lnTo>
                    <a:pt x="0" y="0"/>
                  </a:lnTo>
                  <a:close/>
                  <a:moveTo>
                    <a:pt x="0" y="40"/>
                  </a:moveTo>
                  <a:lnTo>
                    <a:pt x="24" y="40"/>
                  </a:lnTo>
                  <a:lnTo>
                    <a:pt x="24" y="148"/>
                  </a:lnTo>
                  <a:lnTo>
                    <a:pt x="0" y="148"/>
                  </a:lnTo>
                  <a:lnTo>
                    <a:pt x="0" y="40"/>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42" name="Freeform 11"/>
            <p:cNvSpPr>
              <a:spLocks/>
            </p:cNvSpPr>
            <p:nvPr/>
          </p:nvSpPr>
          <p:spPr bwMode="white">
            <a:xfrm>
              <a:off x="2635943" y="2228662"/>
              <a:ext cx="181438" cy="193812"/>
            </a:xfrm>
            <a:custGeom>
              <a:avLst/>
              <a:gdLst>
                <a:gd name="T0" fmla="*/ 0 w 92"/>
                <a:gd name="T1" fmla="*/ 2147483647 h 110"/>
                <a:gd name="T2" fmla="*/ 2147483647 w 92"/>
                <a:gd name="T3" fmla="*/ 2147483647 h 110"/>
                <a:gd name="T4" fmla="*/ 2147483647 w 92"/>
                <a:gd name="T5" fmla="*/ 2147483647 h 110"/>
                <a:gd name="T6" fmla="*/ 2147483647 w 92"/>
                <a:gd name="T7" fmla="*/ 2147483647 h 110"/>
                <a:gd name="T8" fmla="*/ 2147483647 w 92"/>
                <a:gd name="T9" fmla="*/ 2147483647 h 110"/>
                <a:gd name="T10" fmla="*/ 2147483647 w 92"/>
                <a:gd name="T11" fmla="*/ 2147483647 h 110"/>
                <a:gd name="T12" fmla="*/ 2147483647 w 92"/>
                <a:gd name="T13" fmla="*/ 2147483647 h 110"/>
                <a:gd name="T14" fmla="*/ 2147483647 w 92"/>
                <a:gd name="T15" fmla="*/ 0 h 110"/>
                <a:gd name="T16" fmla="*/ 2147483647 w 92"/>
                <a:gd name="T17" fmla="*/ 0 h 110"/>
                <a:gd name="T18" fmla="*/ 2147483647 w 92"/>
                <a:gd name="T19" fmla="*/ 2147483647 h 110"/>
                <a:gd name="T20" fmla="*/ 2147483647 w 92"/>
                <a:gd name="T21" fmla="*/ 2147483647 h 110"/>
                <a:gd name="T22" fmla="*/ 2147483647 w 92"/>
                <a:gd name="T23" fmla="*/ 2147483647 h 110"/>
                <a:gd name="T24" fmla="*/ 2147483647 w 92"/>
                <a:gd name="T25" fmla="*/ 2147483647 h 110"/>
                <a:gd name="T26" fmla="*/ 2147483647 w 92"/>
                <a:gd name="T27" fmla="*/ 2147483647 h 110"/>
                <a:gd name="T28" fmla="*/ 2147483647 w 92"/>
                <a:gd name="T29" fmla="*/ 2147483647 h 110"/>
                <a:gd name="T30" fmla="*/ 2147483647 w 92"/>
                <a:gd name="T31" fmla="*/ 2147483647 h 110"/>
                <a:gd name="T32" fmla="*/ 2147483647 w 92"/>
                <a:gd name="T33" fmla="*/ 2147483647 h 110"/>
                <a:gd name="T34" fmla="*/ 2147483647 w 92"/>
                <a:gd name="T35" fmla="*/ 2147483647 h 110"/>
                <a:gd name="T36" fmla="*/ 2147483647 w 92"/>
                <a:gd name="T37" fmla="*/ 2147483647 h 110"/>
                <a:gd name="T38" fmla="*/ 2147483647 w 92"/>
                <a:gd name="T39" fmla="*/ 2147483647 h 110"/>
                <a:gd name="T40" fmla="*/ 2147483647 w 92"/>
                <a:gd name="T41" fmla="*/ 2147483647 h 110"/>
                <a:gd name="T42" fmla="*/ 2147483647 w 92"/>
                <a:gd name="T43" fmla="*/ 2147483647 h 110"/>
                <a:gd name="T44" fmla="*/ 2147483647 w 92"/>
                <a:gd name="T45" fmla="*/ 2147483647 h 110"/>
                <a:gd name="T46" fmla="*/ 2147483647 w 92"/>
                <a:gd name="T47" fmla="*/ 2147483647 h 110"/>
                <a:gd name="T48" fmla="*/ 2147483647 w 92"/>
                <a:gd name="T49" fmla="*/ 2147483647 h 110"/>
                <a:gd name="T50" fmla="*/ 2147483647 w 92"/>
                <a:gd name="T51" fmla="*/ 2147483647 h 110"/>
                <a:gd name="T52" fmla="*/ 2147483647 w 92"/>
                <a:gd name="T53" fmla="*/ 2147483647 h 110"/>
                <a:gd name="T54" fmla="*/ 2147483647 w 92"/>
                <a:gd name="T55" fmla="*/ 2147483647 h 110"/>
                <a:gd name="T56" fmla="*/ 2147483647 w 92"/>
                <a:gd name="T57" fmla="*/ 2147483647 h 110"/>
                <a:gd name="T58" fmla="*/ 2147483647 w 92"/>
                <a:gd name="T59" fmla="*/ 2147483647 h 110"/>
                <a:gd name="T60" fmla="*/ 2147483647 w 92"/>
                <a:gd name="T61" fmla="*/ 2147483647 h 110"/>
                <a:gd name="T62" fmla="*/ 0 w 92"/>
                <a:gd name="T63" fmla="*/ 2147483647 h 110"/>
                <a:gd name="T64" fmla="*/ 0 w 92"/>
                <a:gd name="T65" fmla="*/ 2147483647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110"/>
                <a:gd name="T101" fmla="*/ 92 w 92"/>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110">
                  <a:moveTo>
                    <a:pt x="0" y="2"/>
                  </a:moveTo>
                  <a:lnTo>
                    <a:pt x="24" y="2"/>
                  </a:lnTo>
                  <a:lnTo>
                    <a:pt x="24" y="20"/>
                  </a:lnTo>
                  <a:lnTo>
                    <a:pt x="28" y="12"/>
                  </a:lnTo>
                  <a:lnTo>
                    <a:pt x="36" y="6"/>
                  </a:lnTo>
                  <a:lnTo>
                    <a:pt x="44" y="2"/>
                  </a:lnTo>
                  <a:lnTo>
                    <a:pt x="56" y="0"/>
                  </a:lnTo>
                  <a:lnTo>
                    <a:pt x="64" y="2"/>
                  </a:lnTo>
                  <a:lnTo>
                    <a:pt x="72" y="4"/>
                  </a:lnTo>
                  <a:lnTo>
                    <a:pt x="78" y="6"/>
                  </a:lnTo>
                  <a:lnTo>
                    <a:pt x="82" y="12"/>
                  </a:lnTo>
                  <a:lnTo>
                    <a:pt x="86" y="18"/>
                  </a:lnTo>
                  <a:lnTo>
                    <a:pt x="90" y="24"/>
                  </a:lnTo>
                  <a:lnTo>
                    <a:pt x="92" y="32"/>
                  </a:lnTo>
                  <a:lnTo>
                    <a:pt x="92" y="42"/>
                  </a:lnTo>
                  <a:lnTo>
                    <a:pt x="92" y="110"/>
                  </a:lnTo>
                  <a:lnTo>
                    <a:pt x="68" y="110"/>
                  </a:lnTo>
                  <a:lnTo>
                    <a:pt x="68" y="50"/>
                  </a:lnTo>
                  <a:lnTo>
                    <a:pt x="68" y="38"/>
                  </a:lnTo>
                  <a:lnTo>
                    <a:pt x="62" y="30"/>
                  </a:lnTo>
                  <a:lnTo>
                    <a:pt x="56" y="24"/>
                  </a:lnTo>
                  <a:lnTo>
                    <a:pt x="46" y="22"/>
                  </a:lnTo>
                  <a:lnTo>
                    <a:pt x="38" y="24"/>
                  </a:lnTo>
                  <a:lnTo>
                    <a:pt x="30" y="30"/>
                  </a:lnTo>
                  <a:lnTo>
                    <a:pt x="24" y="38"/>
                  </a:lnTo>
                  <a:lnTo>
                    <a:pt x="24" y="50"/>
                  </a:lnTo>
                  <a:lnTo>
                    <a:pt x="24" y="110"/>
                  </a:lnTo>
                  <a:lnTo>
                    <a:pt x="0" y="110"/>
                  </a:lnTo>
                  <a:lnTo>
                    <a:pt x="0" y="2"/>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43" name="Freeform 12"/>
            <p:cNvSpPr>
              <a:spLocks noEditPoints="1"/>
            </p:cNvSpPr>
            <p:nvPr/>
          </p:nvSpPr>
          <p:spPr bwMode="white">
            <a:xfrm>
              <a:off x="2863461" y="2228662"/>
              <a:ext cx="210237" cy="252918"/>
            </a:xfrm>
            <a:custGeom>
              <a:avLst/>
              <a:gdLst>
                <a:gd name="T0" fmla="*/ 2147483647 w 106"/>
                <a:gd name="T1" fmla="*/ 2147483647 h 144"/>
                <a:gd name="T2" fmla="*/ 2147483647 w 106"/>
                <a:gd name="T3" fmla="*/ 2147483647 h 144"/>
                <a:gd name="T4" fmla="*/ 2147483647 w 106"/>
                <a:gd name="T5" fmla="*/ 2147483647 h 144"/>
                <a:gd name="T6" fmla="*/ 2147483647 w 106"/>
                <a:gd name="T7" fmla="*/ 2147483647 h 144"/>
                <a:gd name="T8" fmla="*/ 2147483647 w 106"/>
                <a:gd name="T9" fmla="*/ 2147483647 h 144"/>
                <a:gd name="T10" fmla="*/ 2147483647 w 106"/>
                <a:gd name="T11" fmla="*/ 2147483647 h 144"/>
                <a:gd name="T12" fmla="*/ 2147483647 w 106"/>
                <a:gd name="T13" fmla="*/ 2147483647 h 144"/>
                <a:gd name="T14" fmla="*/ 2147483647 w 106"/>
                <a:gd name="T15" fmla="*/ 2147483647 h 144"/>
                <a:gd name="T16" fmla="*/ 2147483647 w 106"/>
                <a:gd name="T17" fmla="*/ 2147483647 h 144"/>
                <a:gd name="T18" fmla="*/ 2147483647 w 106"/>
                <a:gd name="T19" fmla="*/ 2147483647 h 144"/>
                <a:gd name="T20" fmla="*/ 2147483647 w 106"/>
                <a:gd name="T21" fmla="*/ 2147483647 h 144"/>
                <a:gd name="T22" fmla="*/ 2147483647 w 106"/>
                <a:gd name="T23" fmla="*/ 2147483647 h 144"/>
                <a:gd name="T24" fmla="*/ 2147483647 w 106"/>
                <a:gd name="T25" fmla="*/ 2147483647 h 144"/>
                <a:gd name="T26" fmla="*/ 0 w 106"/>
                <a:gd name="T27" fmla="*/ 2147483647 h 144"/>
                <a:gd name="T28" fmla="*/ 0 w 106"/>
                <a:gd name="T29" fmla="*/ 2147483647 h 144"/>
                <a:gd name="T30" fmla="*/ 0 w 106"/>
                <a:gd name="T31" fmla="*/ 2147483647 h 144"/>
                <a:gd name="T32" fmla="*/ 2147483647 w 106"/>
                <a:gd name="T33" fmla="*/ 2147483647 h 144"/>
                <a:gd name="T34" fmla="*/ 2147483647 w 106"/>
                <a:gd name="T35" fmla="*/ 2147483647 h 144"/>
                <a:gd name="T36" fmla="*/ 2147483647 w 106"/>
                <a:gd name="T37" fmla="*/ 2147483647 h 144"/>
                <a:gd name="T38" fmla="*/ 2147483647 w 106"/>
                <a:gd name="T39" fmla="*/ 0 h 144"/>
                <a:gd name="T40" fmla="*/ 2147483647 w 106"/>
                <a:gd name="T41" fmla="*/ 2147483647 h 144"/>
                <a:gd name="T42" fmla="*/ 2147483647 w 106"/>
                <a:gd name="T43" fmla="*/ 2147483647 h 144"/>
                <a:gd name="T44" fmla="*/ 2147483647 w 106"/>
                <a:gd name="T45" fmla="*/ 2147483647 h 144"/>
                <a:gd name="T46" fmla="*/ 2147483647 w 106"/>
                <a:gd name="T47" fmla="*/ 2147483647 h 144"/>
                <a:gd name="T48" fmla="*/ 2147483647 w 106"/>
                <a:gd name="T49" fmla="*/ 2147483647 h 144"/>
                <a:gd name="T50" fmla="*/ 2147483647 w 106"/>
                <a:gd name="T51" fmla="*/ 2147483647 h 144"/>
                <a:gd name="T52" fmla="*/ 2147483647 w 106"/>
                <a:gd name="T53" fmla="*/ 2147483647 h 144"/>
                <a:gd name="T54" fmla="*/ 2147483647 w 106"/>
                <a:gd name="T55" fmla="*/ 2147483647 h 144"/>
                <a:gd name="T56" fmla="*/ 2147483647 w 106"/>
                <a:gd name="T57" fmla="*/ 2147483647 h 144"/>
                <a:gd name="T58" fmla="*/ 2147483647 w 106"/>
                <a:gd name="T59" fmla="*/ 2147483647 h 144"/>
                <a:gd name="T60" fmla="*/ 2147483647 w 106"/>
                <a:gd name="T61" fmla="*/ 2147483647 h 144"/>
                <a:gd name="T62" fmla="*/ 2147483647 w 106"/>
                <a:gd name="T63" fmla="*/ 2147483647 h 144"/>
                <a:gd name="T64" fmla="*/ 2147483647 w 106"/>
                <a:gd name="T65" fmla="*/ 2147483647 h 144"/>
                <a:gd name="T66" fmla="*/ 2147483647 w 106"/>
                <a:gd name="T67" fmla="*/ 2147483647 h 144"/>
                <a:gd name="T68" fmla="*/ 2147483647 w 106"/>
                <a:gd name="T69" fmla="*/ 2147483647 h 144"/>
                <a:gd name="T70" fmla="*/ 2147483647 w 106"/>
                <a:gd name="T71" fmla="*/ 2147483647 h 144"/>
                <a:gd name="T72" fmla="*/ 2147483647 w 106"/>
                <a:gd name="T73" fmla="*/ 2147483647 h 144"/>
                <a:gd name="T74" fmla="*/ 2147483647 w 106"/>
                <a:gd name="T75" fmla="*/ 2147483647 h 144"/>
                <a:gd name="T76" fmla="*/ 2147483647 w 106"/>
                <a:gd name="T77" fmla="*/ 2147483647 h 144"/>
                <a:gd name="T78" fmla="*/ 2147483647 w 106"/>
                <a:gd name="T79" fmla="*/ 2147483647 h 144"/>
                <a:gd name="T80" fmla="*/ 2147483647 w 106"/>
                <a:gd name="T81" fmla="*/ 2147483647 h 144"/>
                <a:gd name="T82" fmla="*/ 2147483647 w 106"/>
                <a:gd name="T83" fmla="*/ 2147483647 h 144"/>
                <a:gd name="T84" fmla="*/ 2147483647 w 106"/>
                <a:gd name="T85" fmla="*/ 2147483647 h 144"/>
                <a:gd name="T86" fmla="*/ 2147483647 w 106"/>
                <a:gd name="T87" fmla="*/ 2147483647 h 144"/>
                <a:gd name="T88" fmla="*/ 2147483647 w 106"/>
                <a:gd name="T89" fmla="*/ 2147483647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
                <a:gd name="T136" fmla="*/ 0 h 144"/>
                <a:gd name="T137" fmla="*/ 106 w 10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 h="144">
                  <a:moveTo>
                    <a:pt x="4" y="130"/>
                  </a:moveTo>
                  <a:lnTo>
                    <a:pt x="14" y="112"/>
                  </a:lnTo>
                  <a:lnTo>
                    <a:pt x="22" y="116"/>
                  </a:lnTo>
                  <a:lnTo>
                    <a:pt x="30" y="120"/>
                  </a:lnTo>
                  <a:lnTo>
                    <a:pt x="40" y="122"/>
                  </a:lnTo>
                  <a:lnTo>
                    <a:pt x="50" y="124"/>
                  </a:lnTo>
                  <a:lnTo>
                    <a:pt x="64" y="122"/>
                  </a:lnTo>
                  <a:lnTo>
                    <a:pt x="70" y="118"/>
                  </a:lnTo>
                  <a:lnTo>
                    <a:pt x="74" y="114"/>
                  </a:lnTo>
                  <a:lnTo>
                    <a:pt x="78" y="110"/>
                  </a:lnTo>
                  <a:lnTo>
                    <a:pt x="80" y="104"/>
                  </a:lnTo>
                  <a:lnTo>
                    <a:pt x="84" y="90"/>
                  </a:lnTo>
                  <a:lnTo>
                    <a:pt x="84" y="82"/>
                  </a:lnTo>
                  <a:lnTo>
                    <a:pt x="76" y="90"/>
                  </a:lnTo>
                  <a:lnTo>
                    <a:pt x="68" y="96"/>
                  </a:lnTo>
                  <a:lnTo>
                    <a:pt x="58" y="100"/>
                  </a:lnTo>
                  <a:lnTo>
                    <a:pt x="46" y="102"/>
                  </a:lnTo>
                  <a:lnTo>
                    <a:pt x="38" y="100"/>
                  </a:lnTo>
                  <a:lnTo>
                    <a:pt x="30" y="98"/>
                  </a:lnTo>
                  <a:lnTo>
                    <a:pt x="22" y="94"/>
                  </a:lnTo>
                  <a:lnTo>
                    <a:pt x="14" y="88"/>
                  </a:lnTo>
                  <a:lnTo>
                    <a:pt x="8" y="82"/>
                  </a:lnTo>
                  <a:lnTo>
                    <a:pt x="4" y="72"/>
                  </a:lnTo>
                  <a:lnTo>
                    <a:pt x="0" y="62"/>
                  </a:lnTo>
                  <a:lnTo>
                    <a:pt x="0" y="52"/>
                  </a:lnTo>
                  <a:lnTo>
                    <a:pt x="0" y="50"/>
                  </a:lnTo>
                  <a:lnTo>
                    <a:pt x="0" y="40"/>
                  </a:lnTo>
                  <a:lnTo>
                    <a:pt x="4" y="30"/>
                  </a:lnTo>
                  <a:lnTo>
                    <a:pt x="8" y="20"/>
                  </a:lnTo>
                  <a:lnTo>
                    <a:pt x="14" y="14"/>
                  </a:lnTo>
                  <a:lnTo>
                    <a:pt x="22" y="8"/>
                  </a:lnTo>
                  <a:lnTo>
                    <a:pt x="30" y="4"/>
                  </a:lnTo>
                  <a:lnTo>
                    <a:pt x="38" y="2"/>
                  </a:lnTo>
                  <a:lnTo>
                    <a:pt x="46" y="0"/>
                  </a:lnTo>
                  <a:lnTo>
                    <a:pt x="58" y="2"/>
                  </a:lnTo>
                  <a:lnTo>
                    <a:pt x="68" y="6"/>
                  </a:lnTo>
                  <a:lnTo>
                    <a:pt x="76" y="12"/>
                  </a:lnTo>
                  <a:lnTo>
                    <a:pt x="82" y="18"/>
                  </a:lnTo>
                  <a:lnTo>
                    <a:pt x="82" y="2"/>
                  </a:lnTo>
                  <a:lnTo>
                    <a:pt x="106" y="2"/>
                  </a:lnTo>
                  <a:lnTo>
                    <a:pt x="106" y="88"/>
                  </a:lnTo>
                  <a:lnTo>
                    <a:pt x="106" y="100"/>
                  </a:lnTo>
                  <a:lnTo>
                    <a:pt x="104" y="112"/>
                  </a:lnTo>
                  <a:lnTo>
                    <a:pt x="100" y="122"/>
                  </a:lnTo>
                  <a:lnTo>
                    <a:pt x="94" y="128"/>
                  </a:lnTo>
                  <a:lnTo>
                    <a:pt x="86" y="136"/>
                  </a:lnTo>
                  <a:lnTo>
                    <a:pt x="76" y="140"/>
                  </a:lnTo>
                  <a:lnTo>
                    <a:pt x="64" y="142"/>
                  </a:lnTo>
                  <a:lnTo>
                    <a:pt x="50" y="144"/>
                  </a:lnTo>
                  <a:lnTo>
                    <a:pt x="38" y="142"/>
                  </a:lnTo>
                  <a:lnTo>
                    <a:pt x="26" y="140"/>
                  </a:lnTo>
                  <a:lnTo>
                    <a:pt x="16" y="136"/>
                  </a:lnTo>
                  <a:lnTo>
                    <a:pt x="4" y="130"/>
                  </a:lnTo>
                  <a:close/>
                  <a:moveTo>
                    <a:pt x="84" y="52"/>
                  </a:moveTo>
                  <a:lnTo>
                    <a:pt x="84" y="50"/>
                  </a:lnTo>
                  <a:lnTo>
                    <a:pt x="82" y="44"/>
                  </a:lnTo>
                  <a:lnTo>
                    <a:pt x="80" y="38"/>
                  </a:lnTo>
                  <a:lnTo>
                    <a:pt x="74" y="30"/>
                  </a:lnTo>
                  <a:lnTo>
                    <a:pt x="64" y="24"/>
                  </a:lnTo>
                  <a:lnTo>
                    <a:pt x="52" y="22"/>
                  </a:lnTo>
                  <a:lnTo>
                    <a:pt x="42" y="24"/>
                  </a:lnTo>
                  <a:lnTo>
                    <a:pt x="32" y="30"/>
                  </a:lnTo>
                  <a:lnTo>
                    <a:pt x="26" y="38"/>
                  </a:lnTo>
                  <a:lnTo>
                    <a:pt x="24" y="44"/>
                  </a:lnTo>
                  <a:lnTo>
                    <a:pt x="24" y="50"/>
                  </a:lnTo>
                  <a:lnTo>
                    <a:pt x="24" y="52"/>
                  </a:lnTo>
                  <a:lnTo>
                    <a:pt x="24" y="58"/>
                  </a:lnTo>
                  <a:lnTo>
                    <a:pt x="26" y="64"/>
                  </a:lnTo>
                  <a:lnTo>
                    <a:pt x="32" y="72"/>
                  </a:lnTo>
                  <a:lnTo>
                    <a:pt x="42" y="78"/>
                  </a:lnTo>
                  <a:lnTo>
                    <a:pt x="52" y="80"/>
                  </a:lnTo>
                  <a:lnTo>
                    <a:pt x="64" y="78"/>
                  </a:lnTo>
                  <a:lnTo>
                    <a:pt x="74" y="72"/>
                  </a:lnTo>
                  <a:lnTo>
                    <a:pt x="80" y="64"/>
                  </a:lnTo>
                  <a:lnTo>
                    <a:pt x="82" y="58"/>
                  </a:lnTo>
                  <a:lnTo>
                    <a:pt x="84" y="52"/>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44" name="Freeform 13"/>
            <p:cNvSpPr>
              <a:spLocks noEditPoints="1"/>
            </p:cNvSpPr>
            <p:nvPr/>
          </p:nvSpPr>
          <p:spPr bwMode="white">
            <a:xfrm>
              <a:off x="3214816" y="2228662"/>
              <a:ext cx="187198" cy="196561"/>
            </a:xfrm>
            <a:custGeom>
              <a:avLst/>
              <a:gdLst>
                <a:gd name="T0" fmla="*/ 2147483647 w 94"/>
                <a:gd name="T1" fmla="*/ 2147483647 h 112"/>
                <a:gd name="T2" fmla="*/ 2147483647 w 94"/>
                <a:gd name="T3" fmla="*/ 2147483647 h 112"/>
                <a:gd name="T4" fmla="*/ 2147483647 w 94"/>
                <a:gd name="T5" fmla="*/ 2147483647 h 112"/>
                <a:gd name="T6" fmla="*/ 2147483647 w 94"/>
                <a:gd name="T7" fmla="*/ 2147483647 h 112"/>
                <a:gd name="T8" fmla="*/ 2147483647 w 94"/>
                <a:gd name="T9" fmla="*/ 2147483647 h 112"/>
                <a:gd name="T10" fmla="*/ 2147483647 w 94"/>
                <a:gd name="T11" fmla="*/ 2147483647 h 112"/>
                <a:gd name="T12" fmla="*/ 0 w 94"/>
                <a:gd name="T13" fmla="*/ 2147483647 h 112"/>
                <a:gd name="T14" fmla="*/ 0 w 94"/>
                <a:gd name="T15" fmla="*/ 2147483647 h 112"/>
                <a:gd name="T16" fmla="*/ 0 w 94"/>
                <a:gd name="T17" fmla="*/ 2147483647 h 112"/>
                <a:gd name="T18" fmla="*/ 2147483647 w 94"/>
                <a:gd name="T19" fmla="*/ 2147483647 h 112"/>
                <a:gd name="T20" fmla="*/ 2147483647 w 94"/>
                <a:gd name="T21" fmla="*/ 2147483647 h 112"/>
                <a:gd name="T22" fmla="*/ 2147483647 w 94"/>
                <a:gd name="T23" fmla="*/ 2147483647 h 112"/>
                <a:gd name="T24" fmla="*/ 2147483647 w 94"/>
                <a:gd name="T25" fmla="*/ 2147483647 h 112"/>
                <a:gd name="T26" fmla="*/ 2147483647 w 94"/>
                <a:gd name="T27" fmla="*/ 2147483647 h 112"/>
                <a:gd name="T28" fmla="*/ 2147483647 w 94"/>
                <a:gd name="T29" fmla="*/ 2147483647 h 112"/>
                <a:gd name="T30" fmla="*/ 2147483647 w 94"/>
                <a:gd name="T31" fmla="*/ 2147483647 h 112"/>
                <a:gd name="T32" fmla="*/ 2147483647 w 94"/>
                <a:gd name="T33" fmla="*/ 2147483647 h 112"/>
                <a:gd name="T34" fmla="*/ 2147483647 w 94"/>
                <a:gd name="T35" fmla="*/ 2147483647 h 112"/>
                <a:gd name="T36" fmla="*/ 2147483647 w 94"/>
                <a:gd name="T37" fmla="*/ 2147483647 h 112"/>
                <a:gd name="T38" fmla="*/ 2147483647 w 94"/>
                <a:gd name="T39" fmla="*/ 2147483647 h 112"/>
                <a:gd name="T40" fmla="*/ 2147483647 w 94"/>
                <a:gd name="T41" fmla="*/ 0 h 112"/>
                <a:gd name="T42" fmla="*/ 2147483647 w 94"/>
                <a:gd name="T43" fmla="*/ 2147483647 h 112"/>
                <a:gd name="T44" fmla="*/ 2147483647 w 94"/>
                <a:gd name="T45" fmla="*/ 2147483647 h 112"/>
                <a:gd name="T46" fmla="*/ 2147483647 w 94"/>
                <a:gd name="T47" fmla="*/ 2147483647 h 112"/>
                <a:gd name="T48" fmla="*/ 2147483647 w 94"/>
                <a:gd name="T49" fmla="*/ 2147483647 h 112"/>
                <a:gd name="T50" fmla="*/ 2147483647 w 94"/>
                <a:gd name="T51" fmla="*/ 2147483647 h 112"/>
                <a:gd name="T52" fmla="*/ 2147483647 w 94"/>
                <a:gd name="T53" fmla="*/ 2147483647 h 112"/>
                <a:gd name="T54" fmla="*/ 2147483647 w 94"/>
                <a:gd name="T55" fmla="*/ 2147483647 h 112"/>
                <a:gd name="T56" fmla="*/ 2147483647 w 94"/>
                <a:gd name="T57" fmla="*/ 2147483647 h 112"/>
                <a:gd name="T58" fmla="*/ 2147483647 w 94"/>
                <a:gd name="T59" fmla="*/ 2147483647 h 112"/>
                <a:gd name="T60" fmla="*/ 2147483647 w 94"/>
                <a:gd name="T61" fmla="*/ 2147483647 h 112"/>
                <a:gd name="T62" fmla="*/ 2147483647 w 94"/>
                <a:gd name="T63" fmla="*/ 2147483647 h 112"/>
                <a:gd name="T64" fmla="*/ 2147483647 w 94"/>
                <a:gd name="T65" fmla="*/ 2147483647 h 112"/>
                <a:gd name="T66" fmla="*/ 2147483647 w 94"/>
                <a:gd name="T67" fmla="*/ 2147483647 h 112"/>
                <a:gd name="T68" fmla="*/ 2147483647 w 94"/>
                <a:gd name="T69" fmla="*/ 2147483647 h 112"/>
                <a:gd name="T70" fmla="*/ 2147483647 w 94"/>
                <a:gd name="T71" fmla="*/ 2147483647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112"/>
                <a:gd name="T110" fmla="*/ 94 w 94"/>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112">
                  <a:moveTo>
                    <a:pt x="70" y="110"/>
                  </a:moveTo>
                  <a:lnTo>
                    <a:pt x="70" y="98"/>
                  </a:lnTo>
                  <a:lnTo>
                    <a:pt x="64" y="104"/>
                  </a:lnTo>
                  <a:lnTo>
                    <a:pt x="56" y="108"/>
                  </a:lnTo>
                  <a:lnTo>
                    <a:pt x="48" y="112"/>
                  </a:lnTo>
                  <a:lnTo>
                    <a:pt x="36" y="112"/>
                  </a:lnTo>
                  <a:lnTo>
                    <a:pt x="22" y="110"/>
                  </a:lnTo>
                  <a:lnTo>
                    <a:pt x="16" y="108"/>
                  </a:lnTo>
                  <a:lnTo>
                    <a:pt x="12" y="104"/>
                  </a:lnTo>
                  <a:lnTo>
                    <a:pt x="6" y="100"/>
                  </a:lnTo>
                  <a:lnTo>
                    <a:pt x="4" y="94"/>
                  </a:lnTo>
                  <a:lnTo>
                    <a:pt x="0" y="86"/>
                  </a:lnTo>
                  <a:lnTo>
                    <a:pt x="0" y="80"/>
                  </a:lnTo>
                  <a:lnTo>
                    <a:pt x="0" y="78"/>
                  </a:lnTo>
                  <a:lnTo>
                    <a:pt x="0" y="70"/>
                  </a:lnTo>
                  <a:lnTo>
                    <a:pt x="4" y="64"/>
                  </a:lnTo>
                  <a:lnTo>
                    <a:pt x="8" y="58"/>
                  </a:lnTo>
                  <a:lnTo>
                    <a:pt x="12" y="52"/>
                  </a:lnTo>
                  <a:lnTo>
                    <a:pt x="18" y="48"/>
                  </a:lnTo>
                  <a:lnTo>
                    <a:pt x="26" y="46"/>
                  </a:lnTo>
                  <a:lnTo>
                    <a:pt x="42" y="44"/>
                  </a:lnTo>
                  <a:lnTo>
                    <a:pt x="58" y="44"/>
                  </a:lnTo>
                  <a:lnTo>
                    <a:pt x="70" y="48"/>
                  </a:lnTo>
                  <a:lnTo>
                    <a:pt x="70" y="46"/>
                  </a:lnTo>
                  <a:lnTo>
                    <a:pt x="68" y="36"/>
                  </a:lnTo>
                  <a:lnTo>
                    <a:pt x="64" y="28"/>
                  </a:lnTo>
                  <a:lnTo>
                    <a:pt x="56" y="24"/>
                  </a:lnTo>
                  <a:lnTo>
                    <a:pt x="46" y="22"/>
                  </a:lnTo>
                  <a:lnTo>
                    <a:pt x="30" y="24"/>
                  </a:lnTo>
                  <a:lnTo>
                    <a:pt x="16" y="30"/>
                  </a:lnTo>
                  <a:lnTo>
                    <a:pt x="10" y="10"/>
                  </a:lnTo>
                  <a:lnTo>
                    <a:pt x="26" y="4"/>
                  </a:lnTo>
                  <a:lnTo>
                    <a:pt x="36" y="2"/>
                  </a:lnTo>
                  <a:lnTo>
                    <a:pt x="48" y="0"/>
                  </a:lnTo>
                  <a:lnTo>
                    <a:pt x="60" y="2"/>
                  </a:lnTo>
                  <a:lnTo>
                    <a:pt x="68" y="4"/>
                  </a:lnTo>
                  <a:lnTo>
                    <a:pt x="76" y="8"/>
                  </a:lnTo>
                  <a:lnTo>
                    <a:pt x="82" y="12"/>
                  </a:lnTo>
                  <a:lnTo>
                    <a:pt x="88" y="20"/>
                  </a:lnTo>
                  <a:lnTo>
                    <a:pt x="92" y="28"/>
                  </a:lnTo>
                  <a:lnTo>
                    <a:pt x="94" y="36"/>
                  </a:lnTo>
                  <a:lnTo>
                    <a:pt x="94" y="46"/>
                  </a:lnTo>
                  <a:lnTo>
                    <a:pt x="94" y="110"/>
                  </a:lnTo>
                  <a:lnTo>
                    <a:pt x="70" y="110"/>
                  </a:lnTo>
                  <a:close/>
                  <a:moveTo>
                    <a:pt x="72" y="66"/>
                  </a:moveTo>
                  <a:lnTo>
                    <a:pt x="72" y="66"/>
                  </a:lnTo>
                  <a:lnTo>
                    <a:pt x="60" y="62"/>
                  </a:lnTo>
                  <a:lnTo>
                    <a:pt x="48" y="60"/>
                  </a:lnTo>
                  <a:lnTo>
                    <a:pt x="38" y="62"/>
                  </a:lnTo>
                  <a:lnTo>
                    <a:pt x="30" y="66"/>
                  </a:lnTo>
                  <a:lnTo>
                    <a:pt x="26" y="70"/>
                  </a:lnTo>
                  <a:lnTo>
                    <a:pt x="24" y="78"/>
                  </a:lnTo>
                  <a:lnTo>
                    <a:pt x="26" y="84"/>
                  </a:lnTo>
                  <a:lnTo>
                    <a:pt x="30" y="90"/>
                  </a:lnTo>
                  <a:lnTo>
                    <a:pt x="36" y="92"/>
                  </a:lnTo>
                  <a:lnTo>
                    <a:pt x="44" y="94"/>
                  </a:lnTo>
                  <a:lnTo>
                    <a:pt x="54" y="92"/>
                  </a:lnTo>
                  <a:lnTo>
                    <a:pt x="64" y="88"/>
                  </a:lnTo>
                  <a:lnTo>
                    <a:pt x="68" y="80"/>
                  </a:lnTo>
                  <a:lnTo>
                    <a:pt x="72" y="72"/>
                  </a:lnTo>
                  <a:lnTo>
                    <a:pt x="72" y="66"/>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45" name="Freeform 14"/>
            <p:cNvSpPr>
              <a:spLocks/>
            </p:cNvSpPr>
            <p:nvPr/>
          </p:nvSpPr>
          <p:spPr bwMode="white">
            <a:xfrm>
              <a:off x="3515773" y="2228662"/>
              <a:ext cx="400315" cy="246045"/>
            </a:xfrm>
            <a:custGeom>
              <a:avLst/>
              <a:gdLst>
                <a:gd name="T0" fmla="*/ 0 w 202"/>
                <a:gd name="T1" fmla="*/ 0 h 140"/>
                <a:gd name="T2" fmla="*/ 2147483647 w 202"/>
                <a:gd name="T3" fmla="*/ 0 h 140"/>
                <a:gd name="T4" fmla="*/ 2147483647 w 202"/>
                <a:gd name="T5" fmla="*/ 2147483647 h 140"/>
                <a:gd name="T6" fmla="*/ 2147483647 w 202"/>
                <a:gd name="T7" fmla="*/ 0 h 140"/>
                <a:gd name="T8" fmla="*/ 2147483647 w 202"/>
                <a:gd name="T9" fmla="*/ 0 h 140"/>
                <a:gd name="T10" fmla="*/ 2147483647 w 202"/>
                <a:gd name="T11" fmla="*/ 2147483647 h 140"/>
                <a:gd name="T12" fmla="*/ 2147483647 w 202"/>
                <a:gd name="T13" fmla="*/ 0 h 140"/>
                <a:gd name="T14" fmla="*/ 2147483647 w 202"/>
                <a:gd name="T15" fmla="*/ 0 h 140"/>
                <a:gd name="T16" fmla="*/ 2147483647 w 202"/>
                <a:gd name="T17" fmla="*/ 2147483647 h 140"/>
                <a:gd name="T18" fmla="*/ 2147483647 w 202"/>
                <a:gd name="T19" fmla="*/ 2147483647 h 140"/>
                <a:gd name="T20" fmla="*/ 2147483647 w 202"/>
                <a:gd name="T21" fmla="*/ 2147483647 h 140"/>
                <a:gd name="T22" fmla="*/ 2147483647 w 202"/>
                <a:gd name="T23" fmla="*/ 2147483647 h 140"/>
                <a:gd name="T24" fmla="*/ 2147483647 w 202"/>
                <a:gd name="T25" fmla="*/ 2147483647 h 140"/>
                <a:gd name="T26" fmla="*/ 0 w 202"/>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40"/>
                <a:gd name="T44" fmla="*/ 202 w 202"/>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40">
                  <a:moveTo>
                    <a:pt x="0" y="0"/>
                  </a:moveTo>
                  <a:lnTo>
                    <a:pt x="38" y="0"/>
                  </a:lnTo>
                  <a:lnTo>
                    <a:pt x="60" y="84"/>
                  </a:lnTo>
                  <a:lnTo>
                    <a:pt x="86" y="0"/>
                  </a:lnTo>
                  <a:lnTo>
                    <a:pt x="118" y="0"/>
                  </a:lnTo>
                  <a:lnTo>
                    <a:pt x="144" y="84"/>
                  </a:lnTo>
                  <a:lnTo>
                    <a:pt x="164" y="0"/>
                  </a:lnTo>
                  <a:lnTo>
                    <a:pt x="202" y="0"/>
                  </a:lnTo>
                  <a:lnTo>
                    <a:pt x="160" y="140"/>
                  </a:lnTo>
                  <a:lnTo>
                    <a:pt x="126" y="140"/>
                  </a:lnTo>
                  <a:lnTo>
                    <a:pt x="102" y="56"/>
                  </a:lnTo>
                  <a:lnTo>
                    <a:pt x="76" y="140"/>
                  </a:lnTo>
                  <a:lnTo>
                    <a:pt x="42" y="140"/>
                  </a:lnTo>
                  <a:lnTo>
                    <a:pt x="0" y="0"/>
                  </a:lnTo>
                  <a:close/>
                </a:path>
              </a:pathLst>
            </a:custGeom>
            <a:solidFill>
              <a:schemeClr val="tx1"/>
            </a:solidFill>
            <a:ln w="34925">
              <a:noFill/>
              <a:round/>
              <a:headEnd/>
              <a:tailEnd/>
            </a:ln>
          </p:spPr>
          <p:txBody>
            <a:bodyPr/>
            <a:lstStyle/>
            <a:p>
              <a:pPr>
                <a:buFont typeface="Arial" charset="0"/>
                <a:buNone/>
                <a:defRPr/>
              </a:pPr>
              <a:endParaRPr lang="en-US" dirty="0"/>
            </a:p>
          </p:txBody>
        </p:sp>
        <p:sp>
          <p:nvSpPr>
            <p:cNvPr id="46" name="Freeform 15"/>
            <p:cNvSpPr>
              <a:spLocks noEditPoints="1"/>
            </p:cNvSpPr>
            <p:nvPr/>
          </p:nvSpPr>
          <p:spPr bwMode="white">
            <a:xfrm>
              <a:off x="3934808" y="2223163"/>
              <a:ext cx="285117" cy="254293"/>
            </a:xfrm>
            <a:custGeom>
              <a:avLst/>
              <a:gdLst>
                <a:gd name="T0" fmla="*/ 0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0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0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2147483647 w 144"/>
                <a:gd name="T63" fmla="*/ 2147483647 h 144"/>
                <a:gd name="T64" fmla="*/ 2147483647 w 144"/>
                <a:gd name="T65" fmla="*/ 2147483647 h 144"/>
                <a:gd name="T66" fmla="*/ 2147483647 w 144"/>
                <a:gd name="T67" fmla="*/ 2147483647 h 144"/>
                <a:gd name="T68" fmla="*/ 2147483647 w 144"/>
                <a:gd name="T69" fmla="*/ 2147483647 h 144"/>
                <a:gd name="T70" fmla="*/ 2147483647 w 144"/>
                <a:gd name="T71" fmla="*/ 2147483647 h 144"/>
                <a:gd name="T72" fmla="*/ 2147483647 w 144"/>
                <a:gd name="T73" fmla="*/ 2147483647 h 144"/>
                <a:gd name="T74" fmla="*/ 2147483647 w 144"/>
                <a:gd name="T75" fmla="*/ 2147483647 h 144"/>
                <a:gd name="T76" fmla="*/ 2147483647 w 144"/>
                <a:gd name="T77" fmla="*/ 2147483647 h 144"/>
                <a:gd name="T78" fmla="*/ 2147483647 w 144"/>
                <a:gd name="T79" fmla="*/ 2147483647 h 1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144"/>
                <a:gd name="T122" fmla="*/ 144 w 144"/>
                <a:gd name="T123" fmla="*/ 144 h 1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144">
                  <a:moveTo>
                    <a:pt x="0" y="72"/>
                  </a:moveTo>
                  <a:lnTo>
                    <a:pt x="0" y="72"/>
                  </a:lnTo>
                  <a:lnTo>
                    <a:pt x="2" y="58"/>
                  </a:lnTo>
                  <a:lnTo>
                    <a:pt x="6" y="44"/>
                  </a:lnTo>
                  <a:lnTo>
                    <a:pt x="12" y="32"/>
                  </a:lnTo>
                  <a:lnTo>
                    <a:pt x="22" y="22"/>
                  </a:lnTo>
                  <a:lnTo>
                    <a:pt x="32" y="12"/>
                  </a:lnTo>
                  <a:lnTo>
                    <a:pt x="44" y="6"/>
                  </a:lnTo>
                  <a:lnTo>
                    <a:pt x="58" y="2"/>
                  </a:lnTo>
                  <a:lnTo>
                    <a:pt x="72" y="0"/>
                  </a:lnTo>
                  <a:lnTo>
                    <a:pt x="88" y="2"/>
                  </a:lnTo>
                  <a:lnTo>
                    <a:pt x="102" y="6"/>
                  </a:lnTo>
                  <a:lnTo>
                    <a:pt x="114" y="12"/>
                  </a:lnTo>
                  <a:lnTo>
                    <a:pt x="124" y="20"/>
                  </a:lnTo>
                  <a:lnTo>
                    <a:pt x="132" y="32"/>
                  </a:lnTo>
                  <a:lnTo>
                    <a:pt x="138" y="44"/>
                  </a:lnTo>
                  <a:lnTo>
                    <a:pt x="142" y="58"/>
                  </a:lnTo>
                  <a:lnTo>
                    <a:pt x="144" y="72"/>
                  </a:lnTo>
                  <a:lnTo>
                    <a:pt x="142" y="86"/>
                  </a:lnTo>
                  <a:lnTo>
                    <a:pt x="138" y="100"/>
                  </a:lnTo>
                  <a:lnTo>
                    <a:pt x="132" y="112"/>
                  </a:lnTo>
                  <a:lnTo>
                    <a:pt x="124" y="122"/>
                  </a:lnTo>
                  <a:lnTo>
                    <a:pt x="114" y="132"/>
                  </a:lnTo>
                  <a:lnTo>
                    <a:pt x="100" y="138"/>
                  </a:lnTo>
                  <a:lnTo>
                    <a:pt x="88" y="142"/>
                  </a:lnTo>
                  <a:lnTo>
                    <a:pt x="72" y="144"/>
                  </a:lnTo>
                  <a:lnTo>
                    <a:pt x="58" y="142"/>
                  </a:lnTo>
                  <a:lnTo>
                    <a:pt x="44" y="138"/>
                  </a:lnTo>
                  <a:lnTo>
                    <a:pt x="32" y="132"/>
                  </a:lnTo>
                  <a:lnTo>
                    <a:pt x="20" y="124"/>
                  </a:lnTo>
                  <a:lnTo>
                    <a:pt x="12" y="112"/>
                  </a:lnTo>
                  <a:lnTo>
                    <a:pt x="6" y="100"/>
                  </a:lnTo>
                  <a:lnTo>
                    <a:pt x="2" y="88"/>
                  </a:lnTo>
                  <a:lnTo>
                    <a:pt x="0" y="72"/>
                  </a:lnTo>
                  <a:close/>
                  <a:moveTo>
                    <a:pt x="108" y="72"/>
                  </a:moveTo>
                  <a:lnTo>
                    <a:pt x="108" y="72"/>
                  </a:lnTo>
                  <a:lnTo>
                    <a:pt x="106" y="64"/>
                  </a:lnTo>
                  <a:lnTo>
                    <a:pt x="104" y="58"/>
                  </a:lnTo>
                  <a:lnTo>
                    <a:pt x="102" y="50"/>
                  </a:lnTo>
                  <a:lnTo>
                    <a:pt x="98" y="46"/>
                  </a:lnTo>
                  <a:lnTo>
                    <a:pt x="92" y="40"/>
                  </a:lnTo>
                  <a:lnTo>
                    <a:pt x="86" y="36"/>
                  </a:lnTo>
                  <a:lnTo>
                    <a:pt x="80" y="34"/>
                  </a:lnTo>
                  <a:lnTo>
                    <a:pt x="72" y="34"/>
                  </a:lnTo>
                  <a:lnTo>
                    <a:pt x="64" y="34"/>
                  </a:lnTo>
                  <a:lnTo>
                    <a:pt x="58" y="36"/>
                  </a:lnTo>
                  <a:lnTo>
                    <a:pt x="52" y="40"/>
                  </a:lnTo>
                  <a:lnTo>
                    <a:pt x="46" y="44"/>
                  </a:lnTo>
                  <a:lnTo>
                    <a:pt x="42" y="50"/>
                  </a:lnTo>
                  <a:lnTo>
                    <a:pt x="40" y="56"/>
                  </a:lnTo>
                  <a:lnTo>
                    <a:pt x="38" y="64"/>
                  </a:lnTo>
                  <a:lnTo>
                    <a:pt x="38" y="72"/>
                  </a:lnTo>
                  <a:lnTo>
                    <a:pt x="38" y="80"/>
                  </a:lnTo>
                  <a:lnTo>
                    <a:pt x="40" y="86"/>
                  </a:lnTo>
                  <a:lnTo>
                    <a:pt x="44" y="94"/>
                  </a:lnTo>
                  <a:lnTo>
                    <a:pt x="48" y="98"/>
                  </a:lnTo>
                  <a:lnTo>
                    <a:pt x="52" y="104"/>
                  </a:lnTo>
                  <a:lnTo>
                    <a:pt x="58" y="108"/>
                  </a:lnTo>
                  <a:lnTo>
                    <a:pt x="66" y="110"/>
                  </a:lnTo>
                  <a:lnTo>
                    <a:pt x="72" y="110"/>
                  </a:lnTo>
                  <a:lnTo>
                    <a:pt x="80" y="110"/>
                  </a:lnTo>
                  <a:lnTo>
                    <a:pt x="88" y="108"/>
                  </a:lnTo>
                  <a:lnTo>
                    <a:pt x="94" y="104"/>
                  </a:lnTo>
                  <a:lnTo>
                    <a:pt x="98" y="100"/>
                  </a:lnTo>
                  <a:lnTo>
                    <a:pt x="102" y="94"/>
                  </a:lnTo>
                  <a:lnTo>
                    <a:pt x="104" y="88"/>
                  </a:lnTo>
                  <a:lnTo>
                    <a:pt x="106" y="80"/>
                  </a:lnTo>
                  <a:lnTo>
                    <a:pt x="108" y="72"/>
                  </a:lnTo>
                  <a:close/>
                </a:path>
              </a:pathLst>
            </a:custGeom>
            <a:solidFill>
              <a:schemeClr val="tx1"/>
            </a:solidFill>
            <a:ln w="34925">
              <a:noFill/>
              <a:round/>
              <a:headEnd/>
              <a:tailEnd/>
            </a:ln>
          </p:spPr>
          <p:txBody>
            <a:bodyPr/>
            <a:lstStyle/>
            <a:p>
              <a:pPr>
                <a:buFont typeface="Arial" charset="0"/>
                <a:buNone/>
                <a:defRPr/>
              </a:pPr>
              <a:endParaRPr lang="en-US" dirty="0"/>
            </a:p>
          </p:txBody>
        </p:sp>
        <p:sp>
          <p:nvSpPr>
            <p:cNvPr id="47" name="Freeform 16"/>
            <p:cNvSpPr>
              <a:spLocks/>
            </p:cNvSpPr>
            <p:nvPr/>
          </p:nvSpPr>
          <p:spPr bwMode="white">
            <a:xfrm>
              <a:off x="4273204" y="2223163"/>
              <a:ext cx="158398" cy="247420"/>
            </a:xfrm>
            <a:custGeom>
              <a:avLst/>
              <a:gdLst>
                <a:gd name="T0" fmla="*/ 0 w 80"/>
                <a:gd name="T1" fmla="*/ 2147483647 h 140"/>
                <a:gd name="T2" fmla="*/ 2147483647 w 80"/>
                <a:gd name="T3" fmla="*/ 2147483647 h 140"/>
                <a:gd name="T4" fmla="*/ 2147483647 w 80"/>
                <a:gd name="T5" fmla="*/ 2147483647 h 140"/>
                <a:gd name="T6" fmla="*/ 2147483647 w 80"/>
                <a:gd name="T7" fmla="*/ 2147483647 h 140"/>
                <a:gd name="T8" fmla="*/ 2147483647 w 80"/>
                <a:gd name="T9" fmla="*/ 2147483647 h 140"/>
                <a:gd name="T10" fmla="*/ 2147483647 w 80"/>
                <a:gd name="T11" fmla="*/ 2147483647 h 140"/>
                <a:gd name="T12" fmla="*/ 2147483647 w 80"/>
                <a:gd name="T13" fmla="*/ 2147483647 h 140"/>
                <a:gd name="T14" fmla="*/ 2147483647 w 80"/>
                <a:gd name="T15" fmla="*/ 2147483647 h 140"/>
                <a:gd name="T16" fmla="*/ 2147483647 w 80"/>
                <a:gd name="T17" fmla="*/ 0 h 140"/>
                <a:gd name="T18" fmla="*/ 2147483647 w 80"/>
                <a:gd name="T19" fmla="*/ 0 h 140"/>
                <a:gd name="T20" fmla="*/ 2147483647 w 80"/>
                <a:gd name="T21" fmla="*/ 2147483647 h 140"/>
                <a:gd name="T22" fmla="*/ 2147483647 w 80"/>
                <a:gd name="T23" fmla="*/ 2147483647 h 140"/>
                <a:gd name="T24" fmla="*/ 2147483647 w 80"/>
                <a:gd name="T25" fmla="*/ 2147483647 h 140"/>
                <a:gd name="T26" fmla="*/ 2147483647 w 80"/>
                <a:gd name="T27" fmla="*/ 2147483647 h 140"/>
                <a:gd name="T28" fmla="*/ 2147483647 w 80"/>
                <a:gd name="T29" fmla="*/ 2147483647 h 140"/>
                <a:gd name="T30" fmla="*/ 2147483647 w 80"/>
                <a:gd name="T31" fmla="*/ 2147483647 h 140"/>
                <a:gd name="T32" fmla="*/ 2147483647 w 80"/>
                <a:gd name="T33" fmla="*/ 2147483647 h 140"/>
                <a:gd name="T34" fmla="*/ 2147483647 w 80"/>
                <a:gd name="T35" fmla="*/ 2147483647 h 140"/>
                <a:gd name="T36" fmla="*/ 2147483647 w 80"/>
                <a:gd name="T37" fmla="*/ 2147483647 h 140"/>
                <a:gd name="T38" fmla="*/ 2147483647 w 80"/>
                <a:gd name="T39" fmla="*/ 2147483647 h 140"/>
                <a:gd name="T40" fmla="*/ 2147483647 w 80"/>
                <a:gd name="T41" fmla="*/ 2147483647 h 140"/>
                <a:gd name="T42" fmla="*/ 2147483647 w 80"/>
                <a:gd name="T43" fmla="*/ 2147483647 h 140"/>
                <a:gd name="T44" fmla="*/ 0 w 80"/>
                <a:gd name="T45" fmla="*/ 2147483647 h 140"/>
                <a:gd name="T46" fmla="*/ 0 w 80"/>
                <a:gd name="T47" fmla="*/ 2147483647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40"/>
                <a:gd name="T74" fmla="*/ 80 w 8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40">
                  <a:moveTo>
                    <a:pt x="0" y="2"/>
                  </a:moveTo>
                  <a:lnTo>
                    <a:pt x="36" y="2"/>
                  </a:lnTo>
                  <a:lnTo>
                    <a:pt x="36" y="30"/>
                  </a:lnTo>
                  <a:lnTo>
                    <a:pt x="44" y="18"/>
                  </a:lnTo>
                  <a:lnTo>
                    <a:pt x="52" y="8"/>
                  </a:lnTo>
                  <a:lnTo>
                    <a:pt x="58" y="4"/>
                  </a:lnTo>
                  <a:lnTo>
                    <a:pt x="64" y="2"/>
                  </a:lnTo>
                  <a:lnTo>
                    <a:pt x="72" y="0"/>
                  </a:lnTo>
                  <a:lnTo>
                    <a:pt x="80" y="0"/>
                  </a:lnTo>
                  <a:lnTo>
                    <a:pt x="80" y="42"/>
                  </a:lnTo>
                  <a:lnTo>
                    <a:pt x="78" y="42"/>
                  </a:lnTo>
                  <a:lnTo>
                    <a:pt x="68" y="42"/>
                  </a:lnTo>
                  <a:lnTo>
                    <a:pt x="60" y="44"/>
                  </a:lnTo>
                  <a:lnTo>
                    <a:pt x="54" y="48"/>
                  </a:lnTo>
                  <a:lnTo>
                    <a:pt x="48" y="54"/>
                  </a:lnTo>
                  <a:lnTo>
                    <a:pt x="44" y="60"/>
                  </a:lnTo>
                  <a:lnTo>
                    <a:pt x="40" y="68"/>
                  </a:lnTo>
                  <a:lnTo>
                    <a:pt x="38" y="78"/>
                  </a:lnTo>
                  <a:lnTo>
                    <a:pt x="36" y="90"/>
                  </a:lnTo>
                  <a:lnTo>
                    <a:pt x="36" y="140"/>
                  </a:lnTo>
                  <a:lnTo>
                    <a:pt x="0" y="140"/>
                  </a:lnTo>
                  <a:lnTo>
                    <a:pt x="0" y="2"/>
                  </a:lnTo>
                  <a:close/>
                </a:path>
              </a:pathLst>
            </a:custGeom>
            <a:solidFill>
              <a:schemeClr val="tx1"/>
            </a:solidFill>
            <a:ln w="34925">
              <a:noFill/>
              <a:round/>
              <a:headEnd/>
              <a:tailEnd/>
            </a:ln>
          </p:spPr>
          <p:txBody>
            <a:bodyPr/>
            <a:lstStyle/>
            <a:p>
              <a:pPr>
                <a:buFont typeface="Arial" charset="0"/>
                <a:buNone/>
                <a:defRPr/>
              </a:pPr>
              <a:endParaRPr lang="en-US" dirty="0"/>
            </a:p>
          </p:txBody>
        </p:sp>
        <p:sp>
          <p:nvSpPr>
            <p:cNvPr id="48" name="Rectangle 17"/>
            <p:cNvSpPr>
              <a:spLocks noChangeArrowheads="1"/>
            </p:cNvSpPr>
            <p:nvPr/>
          </p:nvSpPr>
          <p:spPr bwMode="white">
            <a:xfrm>
              <a:off x="4476241" y="2139315"/>
              <a:ext cx="74879" cy="331269"/>
            </a:xfrm>
            <a:prstGeom prst="rect">
              <a:avLst/>
            </a:prstGeom>
            <a:solidFill>
              <a:schemeClr val="tx1"/>
            </a:solidFill>
            <a:ln w="34925">
              <a:noFill/>
              <a:miter lim="800000"/>
              <a:headEnd/>
              <a:tailEnd/>
            </a:ln>
          </p:spPr>
          <p:txBody>
            <a:bodyPr lIns="91427" tIns="45713" rIns="91427" bIns="45713"/>
            <a:lstStyle/>
            <a:p>
              <a:pPr>
                <a:defRPr/>
              </a:pPr>
              <a:endParaRPr lang="en-US" sz="1800" b="0" dirty="0">
                <a:solidFill>
                  <a:srgbClr val="0062A8"/>
                </a:solidFill>
                <a:latin typeface="Arial" charset="0"/>
              </a:endParaRPr>
            </a:p>
          </p:txBody>
        </p:sp>
        <p:sp>
          <p:nvSpPr>
            <p:cNvPr id="49" name="Freeform 18"/>
            <p:cNvSpPr>
              <a:spLocks noEditPoints="1"/>
            </p:cNvSpPr>
            <p:nvPr/>
          </p:nvSpPr>
          <p:spPr bwMode="white">
            <a:xfrm>
              <a:off x="4605839" y="2139315"/>
              <a:ext cx="275037" cy="338141"/>
            </a:xfrm>
            <a:custGeom>
              <a:avLst/>
              <a:gdLst>
                <a:gd name="T0" fmla="*/ 0 w 140"/>
                <a:gd name="T1" fmla="*/ 2147483647 h 192"/>
                <a:gd name="T2" fmla="*/ 2147483647 w 140"/>
                <a:gd name="T3" fmla="*/ 2147483647 h 192"/>
                <a:gd name="T4" fmla="*/ 2147483647 w 140"/>
                <a:gd name="T5" fmla="*/ 2147483647 h 192"/>
                <a:gd name="T6" fmla="*/ 2147483647 w 140"/>
                <a:gd name="T7" fmla="*/ 2147483647 h 192"/>
                <a:gd name="T8" fmla="*/ 2147483647 w 140"/>
                <a:gd name="T9" fmla="*/ 2147483647 h 192"/>
                <a:gd name="T10" fmla="*/ 2147483647 w 140"/>
                <a:gd name="T11" fmla="*/ 2147483647 h 192"/>
                <a:gd name="T12" fmla="*/ 2147483647 w 140"/>
                <a:gd name="T13" fmla="*/ 2147483647 h 192"/>
                <a:gd name="T14" fmla="*/ 2147483647 w 140"/>
                <a:gd name="T15" fmla="*/ 2147483647 h 192"/>
                <a:gd name="T16" fmla="*/ 2147483647 w 140"/>
                <a:gd name="T17" fmla="*/ 0 h 192"/>
                <a:gd name="T18" fmla="*/ 2147483647 w 140"/>
                <a:gd name="T19" fmla="*/ 2147483647 h 192"/>
                <a:gd name="T20" fmla="*/ 2147483647 w 140"/>
                <a:gd name="T21" fmla="*/ 2147483647 h 192"/>
                <a:gd name="T22" fmla="*/ 2147483647 w 140"/>
                <a:gd name="T23" fmla="*/ 2147483647 h 192"/>
                <a:gd name="T24" fmla="*/ 2147483647 w 140"/>
                <a:gd name="T25" fmla="*/ 2147483647 h 192"/>
                <a:gd name="T26" fmla="*/ 2147483647 w 140"/>
                <a:gd name="T27" fmla="*/ 2147483647 h 192"/>
                <a:gd name="T28" fmla="*/ 2147483647 w 140"/>
                <a:gd name="T29" fmla="*/ 2147483647 h 192"/>
                <a:gd name="T30" fmla="*/ 2147483647 w 140"/>
                <a:gd name="T31" fmla="*/ 2147483647 h 192"/>
                <a:gd name="T32" fmla="*/ 2147483647 w 140"/>
                <a:gd name="T33" fmla="*/ 2147483647 h 192"/>
                <a:gd name="T34" fmla="*/ 0 w 140"/>
                <a:gd name="T35" fmla="*/ 2147483647 h 192"/>
                <a:gd name="T36" fmla="*/ 2147483647 w 140"/>
                <a:gd name="T37" fmla="*/ 2147483647 h 192"/>
                <a:gd name="T38" fmla="*/ 2147483647 w 140"/>
                <a:gd name="T39" fmla="*/ 2147483647 h 192"/>
                <a:gd name="T40" fmla="*/ 2147483647 w 140"/>
                <a:gd name="T41" fmla="*/ 2147483647 h 192"/>
                <a:gd name="T42" fmla="*/ 2147483647 w 140"/>
                <a:gd name="T43" fmla="*/ 2147483647 h 192"/>
                <a:gd name="T44" fmla="*/ 2147483647 w 140"/>
                <a:gd name="T45" fmla="*/ 2147483647 h 192"/>
                <a:gd name="T46" fmla="*/ 2147483647 w 140"/>
                <a:gd name="T47" fmla="*/ 2147483647 h 192"/>
                <a:gd name="T48" fmla="*/ 2147483647 w 140"/>
                <a:gd name="T49" fmla="*/ 2147483647 h 192"/>
                <a:gd name="T50" fmla="*/ 2147483647 w 140"/>
                <a:gd name="T51" fmla="*/ 2147483647 h 192"/>
                <a:gd name="T52" fmla="*/ 2147483647 w 140"/>
                <a:gd name="T53" fmla="*/ 2147483647 h 192"/>
                <a:gd name="T54" fmla="*/ 2147483647 w 140"/>
                <a:gd name="T55" fmla="*/ 2147483647 h 192"/>
                <a:gd name="T56" fmla="*/ 2147483647 w 140"/>
                <a:gd name="T57" fmla="*/ 2147483647 h 192"/>
                <a:gd name="T58" fmla="*/ 2147483647 w 140"/>
                <a:gd name="T59" fmla="*/ 2147483647 h 192"/>
                <a:gd name="T60" fmla="*/ 2147483647 w 140"/>
                <a:gd name="T61" fmla="*/ 2147483647 h 192"/>
                <a:gd name="T62" fmla="*/ 2147483647 w 140"/>
                <a:gd name="T63" fmla="*/ 2147483647 h 192"/>
                <a:gd name="T64" fmla="*/ 2147483647 w 140"/>
                <a:gd name="T65" fmla="*/ 2147483647 h 192"/>
                <a:gd name="T66" fmla="*/ 2147483647 w 140"/>
                <a:gd name="T67" fmla="*/ 2147483647 h 192"/>
                <a:gd name="T68" fmla="*/ 2147483647 w 140"/>
                <a:gd name="T69" fmla="*/ 2147483647 h 192"/>
                <a:gd name="T70" fmla="*/ 2147483647 w 140"/>
                <a:gd name="T71" fmla="*/ 2147483647 h 192"/>
                <a:gd name="T72" fmla="*/ 2147483647 w 140"/>
                <a:gd name="T73" fmla="*/ 2147483647 h 192"/>
                <a:gd name="T74" fmla="*/ 2147483647 w 140"/>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
                <a:gd name="T115" fmla="*/ 0 h 192"/>
                <a:gd name="T116" fmla="*/ 140 w 140"/>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 h="192">
                  <a:moveTo>
                    <a:pt x="0" y="120"/>
                  </a:moveTo>
                  <a:lnTo>
                    <a:pt x="0" y="120"/>
                  </a:lnTo>
                  <a:lnTo>
                    <a:pt x="2" y="104"/>
                  </a:lnTo>
                  <a:lnTo>
                    <a:pt x="6" y="88"/>
                  </a:lnTo>
                  <a:lnTo>
                    <a:pt x="12" y="76"/>
                  </a:lnTo>
                  <a:lnTo>
                    <a:pt x="20" y="66"/>
                  </a:lnTo>
                  <a:lnTo>
                    <a:pt x="28" y="58"/>
                  </a:lnTo>
                  <a:lnTo>
                    <a:pt x="38" y="52"/>
                  </a:lnTo>
                  <a:lnTo>
                    <a:pt x="50" y="50"/>
                  </a:lnTo>
                  <a:lnTo>
                    <a:pt x="62" y="48"/>
                  </a:lnTo>
                  <a:lnTo>
                    <a:pt x="74" y="50"/>
                  </a:lnTo>
                  <a:lnTo>
                    <a:pt x="86" y="54"/>
                  </a:lnTo>
                  <a:lnTo>
                    <a:pt x="96" y="60"/>
                  </a:lnTo>
                  <a:lnTo>
                    <a:pt x="102" y="68"/>
                  </a:lnTo>
                  <a:lnTo>
                    <a:pt x="102" y="0"/>
                  </a:lnTo>
                  <a:lnTo>
                    <a:pt x="140" y="0"/>
                  </a:lnTo>
                  <a:lnTo>
                    <a:pt x="140" y="188"/>
                  </a:lnTo>
                  <a:lnTo>
                    <a:pt x="102" y="188"/>
                  </a:lnTo>
                  <a:lnTo>
                    <a:pt x="102" y="170"/>
                  </a:lnTo>
                  <a:lnTo>
                    <a:pt x="96" y="178"/>
                  </a:lnTo>
                  <a:lnTo>
                    <a:pt x="86" y="186"/>
                  </a:lnTo>
                  <a:lnTo>
                    <a:pt x="74" y="190"/>
                  </a:lnTo>
                  <a:lnTo>
                    <a:pt x="62" y="192"/>
                  </a:lnTo>
                  <a:lnTo>
                    <a:pt x="50" y="190"/>
                  </a:lnTo>
                  <a:lnTo>
                    <a:pt x="38" y="186"/>
                  </a:lnTo>
                  <a:lnTo>
                    <a:pt x="28" y="182"/>
                  </a:lnTo>
                  <a:lnTo>
                    <a:pt x="20" y="174"/>
                  </a:lnTo>
                  <a:lnTo>
                    <a:pt x="12" y="162"/>
                  </a:lnTo>
                  <a:lnTo>
                    <a:pt x="6" y="150"/>
                  </a:lnTo>
                  <a:lnTo>
                    <a:pt x="2" y="136"/>
                  </a:lnTo>
                  <a:lnTo>
                    <a:pt x="0" y="120"/>
                  </a:lnTo>
                  <a:close/>
                  <a:moveTo>
                    <a:pt x="104" y="120"/>
                  </a:moveTo>
                  <a:lnTo>
                    <a:pt x="104" y="120"/>
                  </a:lnTo>
                  <a:lnTo>
                    <a:pt x="102" y="112"/>
                  </a:lnTo>
                  <a:lnTo>
                    <a:pt x="100" y="104"/>
                  </a:lnTo>
                  <a:lnTo>
                    <a:pt x="98" y="98"/>
                  </a:lnTo>
                  <a:lnTo>
                    <a:pt x="94" y="92"/>
                  </a:lnTo>
                  <a:lnTo>
                    <a:pt x="88" y="88"/>
                  </a:lnTo>
                  <a:lnTo>
                    <a:pt x="84" y="84"/>
                  </a:lnTo>
                  <a:lnTo>
                    <a:pt x="78" y="82"/>
                  </a:lnTo>
                  <a:lnTo>
                    <a:pt x="70" y="82"/>
                  </a:lnTo>
                  <a:lnTo>
                    <a:pt x="64" y="82"/>
                  </a:lnTo>
                  <a:lnTo>
                    <a:pt x="58" y="84"/>
                  </a:lnTo>
                  <a:lnTo>
                    <a:pt x="52" y="88"/>
                  </a:lnTo>
                  <a:lnTo>
                    <a:pt x="48" y="92"/>
                  </a:lnTo>
                  <a:lnTo>
                    <a:pt x="44" y="98"/>
                  </a:lnTo>
                  <a:lnTo>
                    <a:pt x="42" y="104"/>
                  </a:lnTo>
                  <a:lnTo>
                    <a:pt x="40" y="112"/>
                  </a:lnTo>
                  <a:lnTo>
                    <a:pt x="38" y="120"/>
                  </a:lnTo>
                  <a:lnTo>
                    <a:pt x="40" y="128"/>
                  </a:lnTo>
                  <a:lnTo>
                    <a:pt x="42" y="136"/>
                  </a:lnTo>
                  <a:lnTo>
                    <a:pt x="44" y="142"/>
                  </a:lnTo>
                  <a:lnTo>
                    <a:pt x="48" y="148"/>
                  </a:lnTo>
                  <a:lnTo>
                    <a:pt x="52" y="152"/>
                  </a:lnTo>
                  <a:lnTo>
                    <a:pt x="58" y="156"/>
                  </a:lnTo>
                  <a:lnTo>
                    <a:pt x="64" y="158"/>
                  </a:lnTo>
                  <a:lnTo>
                    <a:pt x="70" y="158"/>
                  </a:lnTo>
                  <a:lnTo>
                    <a:pt x="78" y="158"/>
                  </a:lnTo>
                  <a:lnTo>
                    <a:pt x="84" y="156"/>
                  </a:lnTo>
                  <a:lnTo>
                    <a:pt x="88" y="152"/>
                  </a:lnTo>
                  <a:lnTo>
                    <a:pt x="94" y="148"/>
                  </a:lnTo>
                  <a:lnTo>
                    <a:pt x="98" y="142"/>
                  </a:lnTo>
                  <a:lnTo>
                    <a:pt x="100" y="136"/>
                  </a:lnTo>
                  <a:lnTo>
                    <a:pt x="102" y="128"/>
                  </a:lnTo>
                  <a:lnTo>
                    <a:pt x="104" y="120"/>
                  </a:lnTo>
                  <a:close/>
                </a:path>
              </a:pathLst>
            </a:custGeom>
            <a:solidFill>
              <a:schemeClr val="tx1"/>
            </a:solidFill>
            <a:ln w="34925">
              <a:noFill/>
              <a:round/>
              <a:headEnd/>
              <a:tailEnd/>
            </a:ln>
          </p:spPr>
          <p:txBody>
            <a:bodyPr/>
            <a:lstStyle/>
            <a:p>
              <a:pPr>
                <a:buFont typeface="Arial" charset="0"/>
                <a:buNone/>
                <a:defRPr/>
              </a:pPr>
              <a:endParaRPr lang="en-US" dirty="0"/>
            </a:p>
          </p:txBody>
        </p:sp>
        <p:sp>
          <p:nvSpPr>
            <p:cNvPr id="51" name="Freeform 19"/>
            <p:cNvSpPr>
              <a:spLocks noEditPoints="1"/>
            </p:cNvSpPr>
            <p:nvPr/>
          </p:nvSpPr>
          <p:spPr bwMode="white">
            <a:xfrm>
              <a:off x="5020554" y="2228662"/>
              <a:ext cx="217438" cy="196561"/>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0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2147483647 h 112"/>
                <a:gd name="T22" fmla="*/ 2147483647 w 110"/>
                <a:gd name="T23" fmla="*/ 2147483647 h 112"/>
                <a:gd name="T24" fmla="*/ 2147483647 w 110"/>
                <a:gd name="T25" fmla="*/ 2147483647 h 112"/>
                <a:gd name="T26" fmla="*/ 2147483647 w 110"/>
                <a:gd name="T27" fmla="*/ 2147483647 h 112"/>
                <a:gd name="T28" fmla="*/ 2147483647 w 110"/>
                <a:gd name="T29" fmla="*/ 2147483647 h 112"/>
                <a:gd name="T30" fmla="*/ 2147483647 w 110"/>
                <a:gd name="T31" fmla="*/ 2147483647 h 112"/>
                <a:gd name="T32" fmla="*/ 2147483647 w 110"/>
                <a:gd name="T33" fmla="*/ 2147483647 h 112"/>
                <a:gd name="T34" fmla="*/ 2147483647 w 110"/>
                <a:gd name="T35" fmla="*/ 2147483647 h 112"/>
                <a:gd name="T36" fmla="*/ 2147483647 w 110"/>
                <a:gd name="T37" fmla="*/ 2147483647 h 112"/>
                <a:gd name="T38" fmla="*/ 0 w 110"/>
                <a:gd name="T39" fmla="*/ 2147483647 h 112"/>
                <a:gd name="T40" fmla="*/ 2147483647 w 110"/>
                <a:gd name="T41" fmla="*/ 2147483647 h 112"/>
                <a:gd name="T42" fmla="*/ 2147483647 w 110"/>
                <a:gd name="T43" fmla="*/ 2147483647 h 112"/>
                <a:gd name="T44" fmla="*/ 2147483647 w 110"/>
                <a:gd name="T45" fmla="*/ 2147483647 h 112"/>
                <a:gd name="T46" fmla="*/ 2147483647 w 110"/>
                <a:gd name="T47" fmla="*/ 2147483647 h 112"/>
                <a:gd name="T48" fmla="*/ 2147483647 w 110"/>
                <a:gd name="T49" fmla="*/ 2147483647 h 112"/>
                <a:gd name="T50" fmla="*/ 2147483647 w 110"/>
                <a:gd name="T51" fmla="*/ 2147483647 h 112"/>
                <a:gd name="T52" fmla="*/ 2147483647 w 110"/>
                <a:gd name="T53" fmla="*/ 2147483647 h 112"/>
                <a:gd name="T54" fmla="*/ 2147483647 w 110"/>
                <a:gd name="T55" fmla="*/ 2147483647 h 112"/>
                <a:gd name="T56" fmla="*/ 2147483647 w 110"/>
                <a:gd name="T57" fmla="*/ 2147483647 h 112"/>
                <a:gd name="T58" fmla="*/ 2147483647 w 110"/>
                <a:gd name="T59" fmla="*/ 2147483647 h 112"/>
                <a:gd name="T60" fmla="*/ 2147483647 w 110"/>
                <a:gd name="T61" fmla="*/ 2147483647 h 112"/>
                <a:gd name="T62" fmla="*/ 2147483647 w 110"/>
                <a:gd name="T63" fmla="*/ 2147483647 h 112"/>
                <a:gd name="T64" fmla="*/ 2147483647 w 110"/>
                <a:gd name="T65" fmla="*/ 2147483647 h 112"/>
                <a:gd name="T66" fmla="*/ 2147483647 w 110"/>
                <a:gd name="T67" fmla="*/ 2147483647 h 112"/>
                <a:gd name="T68" fmla="*/ 2147483647 w 110"/>
                <a:gd name="T69" fmla="*/ 2147483647 h 112"/>
                <a:gd name="T70" fmla="*/ 2147483647 w 110"/>
                <a:gd name="T71" fmla="*/ 2147483647 h 112"/>
                <a:gd name="T72" fmla="*/ 2147483647 w 110"/>
                <a:gd name="T73" fmla="*/ 2147483647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
                <a:gd name="T112" fmla="*/ 0 h 112"/>
                <a:gd name="T113" fmla="*/ 110 w 110"/>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 h="112">
                  <a:moveTo>
                    <a:pt x="0" y="58"/>
                  </a:moveTo>
                  <a:lnTo>
                    <a:pt x="0" y="56"/>
                  </a:lnTo>
                  <a:lnTo>
                    <a:pt x="2" y="46"/>
                  </a:lnTo>
                  <a:lnTo>
                    <a:pt x="4" y="34"/>
                  </a:lnTo>
                  <a:lnTo>
                    <a:pt x="10" y="26"/>
                  </a:lnTo>
                  <a:lnTo>
                    <a:pt x="16" y="16"/>
                  </a:lnTo>
                  <a:lnTo>
                    <a:pt x="24" y="10"/>
                  </a:lnTo>
                  <a:lnTo>
                    <a:pt x="34" y="4"/>
                  </a:lnTo>
                  <a:lnTo>
                    <a:pt x="44" y="2"/>
                  </a:lnTo>
                  <a:lnTo>
                    <a:pt x="56" y="0"/>
                  </a:lnTo>
                  <a:lnTo>
                    <a:pt x="68" y="2"/>
                  </a:lnTo>
                  <a:lnTo>
                    <a:pt x="78" y="4"/>
                  </a:lnTo>
                  <a:lnTo>
                    <a:pt x="88" y="10"/>
                  </a:lnTo>
                  <a:lnTo>
                    <a:pt x="96" y="16"/>
                  </a:lnTo>
                  <a:lnTo>
                    <a:pt x="102" y="24"/>
                  </a:lnTo>
                  <a:lnTo>
                    <a:pt x="106" y="34"/>
                  </a:lnTo>
                  <a:lnTo>
                    <a:pt x="110" y="44"/>
                  </a:lnTo>
                  <a:lnTo>
                    <a:pt x="110" y="56"/>
                  </a:lnTo>
                  <a:lnTo>
                    <a:pt x="110" y="68"/>
                  </a:lnTo>
                  <a:lnTo>
                    <a:pt x="106" y="78"/>
                  </a:lnTo>
                  <a:lnTo>
                    <a:pt x="102" y="88"/>
                  </a:lnTo>
                  <a:lnTo>
                    <a:pt x="96" y="96"/>
                  </a:lnTo>
                  <a:lnTo>
                    <a:pt x="86" y="104"/>
                  </a:lnTo>
                  <a:lnTo>
                    <a:pt x="78" y="108"/>
                  </a:lnTo>
                  <a:lnTo>
                    <a:pt x="66" y="112"/>
                  </a:lnTo>
                  <a:lnTo>
                    <a:pt x="56" y="112"/>
                  </a:lnTo>
                  <a:lnTo>
                    <a:pt x="44" y="112"/>
                  </a:lnTo>
                  <a:lnTo>
                    <a:pt x="34" y="108"/>
                  </a:lnTo>
                  <a:lnTo>
                    <a:pt x="24" y="104"/>
                  </a:lnTo>
                  <a:lnTo>
                    <a:pt x="16" y="96"/>
                  </a:lnTo>
                  <a:lnTo>
                    <a:pt x="10" y="88"/>
                  </a:lnTo>
                  <a:lnTo>
                    <a:pt x="4" y="78"/>
                  </a:lnTo>
                  <a:lnTo>
                    <a:pt x="2" y="68"/>
                  </a:lnTo>
                  <a:lnTo>
                    <a:pt x="0" y="58"/>
                  </a:lnTo>
                  <a:close/>
                  <a:moveTo>
                    <a:pt x="88" y="58"/>
                  </a:moveTo>
                  <a:lnTo>
                    <a:pt x="88" y="56"/>
                  </a:lnTo>
                  <a:lnTo>
                    <a:pt x="86" y="50"/>
                  </a:lnTo>
                  <a:lnTo>
                    <a:pt x="84" y="44"/>
                  </a:lnTo>
                  <a:lnTo>
                    <a:pt x="82" y="38"/>
                  </a:lnTo>
                  <a:lnTo>
                    <a:pt x="78" y="32"/>
                  </a:lnTo>
                  <a:lnTo>
                    <a:pt x="74" y="28"/>
                  </a:lnTo>
                  <a:lnTo>
                    <a:pt x="68" y="24"/>
                  </a:lnTo>
                  <a:lnTo>
                    <a:pt x="62" y="22"/>
                  </a:lnTo>
                  <a:lnTo>
                    <a:pt x="56" y="22"/>
                  </a:lnTo>
                  <a:lnTo>
                    <a:pt x="48" y="22"/>
                  </a:lnTo>
                  <a:lnTo>
                    <a:pt x="42" y="24"/>
                  </a:lnTo>
                  <a:lnTo>
                    <a:pt x="38" y="28"/>
                  </a:lnTo>
                  <a:lnTo>
                    <a:pt x="32" y="32"/>
                  </a:lnTo>
                  <a:lnTo>
                    <a:pt x="26" y="42"/>
                  </a:lnTo>
                  <a:lnTo>
                    <a:pt x="24" y="56"/>
                  </a:lnTo>
                  <a:lnTo>
                    <a:pt x="24" y="64"/>
                  </a:lnTo>
                  <a:lnTo>
                    <a:pt x="26" y="70"/>
                  </a:lnTo>
                  <a:lnTo>
                    <a:pt x="34" y="80"/>
                  </a:lnTo>
                  <a:lnTo>
                    <a:pt x="38" y="86"/>
                  </a:lnTo>
                  <a:lnTo>
                    <a:pt x="44" y="88"/>
                  </a:lnTo>
                  <a:lnTo>
                    <a:pt x="50" y="90"/>
                  </a:lnTo>
                  <a:lnTo>
                    <a:pt x="56" y="92"/>
                  </a:lnTo>
                  <a:lnTo>
                    <a:pt x="62" y="90"/>
                  </a:lnTo>
                  <a:lnTo>
                    <a:pt x="68" y="88"/>
                  </a:lnTo>
                  <a:lnTo>
                    <a:pt x="74" y="86"/>
                  </a:lnTo>
                  <a:lnTo>
                    <a:pt x="78" y="82"/>
                  </a:lnTo>
                  <a:lnTo>
                    <a:pt x="84" y="70"/>
                  </a:lnTo>
                  <a:lnTo>
                    <a:pt x="88" y="58"/>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2" name="Freeform 20"/>
            <p:cNvSpPr>
              <a:spLocks/>
            </p:cNvSpPr>
            <p:nvPr/>
          </p:nvSpPr>
          <p:spPr bwMode="white">
            <a:xfrm>
              <a:off x="5272552" y="2157185"/>
              <a:ext cx="126718" cy="265289"/>
            </a:xfrm>
            <a:custGeom>
              <a:avLst/>
              <a:gdLst>
                <a:gd name="T0" fmla="*/ 2147483647 w 64"/>
                <a:gd name="T1" fmla="*/ 2147483647 h 150"/>
                <a:gd name="T2" fmla="*/ 0 w 64"/>
                <a:gd name="T3" fmla="*/ 2147483647 h 150"/>
                <a:gd name="T4" fmla="*/ 0 w 64"/>
                <a:gd name="T5" fmla="*/ 2147483647 h 150"/>
                <a:gd name="T6" fmla="*/ 2147483647 w 64"/>
                <a:gd name="T7" fmla="*/ 2147483647 h 150"/>
                <a:gd name="T8" fmla="*/ 2147483647 w 64"/>
                <a:gd name="T9" fmla="*/ 2147483647 h 150"/>
                <a:gd name="T10" fmla="*/ 2147483647 w 64"/>
                <a:gd name="T11" fmla="*/ 2147483647 h 150"/>
                <a:gd name="T12" fmla="*/ 2147483647 w 64"/>
                <a:gd name="T13" fmla="*/ 2147483647 h 150"/>
                <a:gd name="T14" fmla="*/ 2147483647 w 64"/>
                <a:gd name="T15" fmla="*/ 2147483647 h 150"/>
                <a:gd name="T16" fmla="*/ 2147483647 w 64"/>
                <a:gd name="T17" fmla="*/ 2147483647 h 150"/>
                <a:gd name="T18" fmla="*/ 2147483647 w 64"/>
                <a:gd name="T19" fmla="*/ 2147483647 h 150"/>
                <a:gd name="T20" fmla="*/ 2147483647 w 64"/>
                <a:gd name="T21" fmla="*/ 2147483647 h 150"/>
                <a:gd name="T22" fmla="*/ 2147483647 w 64"/>
                <a:gd name="T23" fmla="*/ 2147483647 h 150"/>
                <a:gd name="T24" fmla="*/ 2147483647 w 64"/>
                <a:gd name="T25" fmla="*/ 2147483647 h 150"/>
                <a:gd name="T26" fmla="*/ 2147483647 w 64"/>
                <a:gd name="T27" fmla="*/ 0 h 150"/>
                <a:gd name="T28" fmla="*/ 2147483647 w 64"/>
                <a:gd name="T29" fmla="*/ 0 h 150"/>
                <a:gd name="T30" fmla="*/ 2147483647 w 64"/>
                <a:gd name="T31" fmla="*/ 0 h 150"/>
                <a:gd name="T32" fmla="*/ 2147483647 w 64"/>
                <a:gd name="T33" fmla="*/ 0 h 150"/>
                <a:gd name="T34" fmla="*/ 2147483647 w 64"/>
                <a:gd name="T35" fmla="*/ 2147483647 h 150"/>
                <a:gd name="T36" fmla="*/ 2147483647 w 64"/>
                <a:gd name="T37" fmla="*/ 2147483647 h 150"/>
                <a:gd name="T38" fmla="*/ 2147483647 w 64"/>
                <a:gd name="T39" fmla="*/ 2147483647 h 150"/>
                <a:gd name="T40" fmla="*/ 2147483647 w 64"/>
                <a:gd name="T41" fmla="*/ 2147483647 h 150"/>
                <a:gd name="T42" fmla="*/ 2147483647 w 64"/>
                <a:gd name="T43" fmla="*/ 2147483647 h 150"/>
                <a:gd name="T44" fmla="*/ 2147483647 w 64"/>
                <a:gd name="T45" fmla="*/ 2147483647 h 150"/>
                <a:gd name="T46" fmla="*/ 2147483647 w 64"/>
                <a:gd name="T47" fmla="*/ 2147483647 h 150"/>
                <a:gd name="T48" fmla="*/ 2147483647 w 64"/>
                <a:gd name="T49" fmla="*/ 2147483647 h 150"/>
                <a:gd name="T50" fmla="*/ 2147483647 w 64"/>
                <a:gd name="T51" fmla="*/ 2147483647 h 150"/>
                <a:gd name="T52" fmla="*/ 2147483647 w 64"/>
                <a:gd name="T53" fmla="*/ 2147483647 h 150"/>
                <a:gd name="T54" fmla="*/ 2147483647 w 64"/>
                <a:gd name="T55" fmla="*/ 2147483647 h 150"/>
                <a:gd name="T56" fmla="*/ 2147483647 w 64"/>
                <a:gd name="T57" fmla="*/ 2147483647 h 150"/>
                <a:gd name="T58" fmla="*/ 2147483647 w 64"/>
                <a:gd name="T59" fmla="*/ 2147483647 h 150"/>
                <a:gd name="T60" fmla="*/ 2147483647 w 64"/>
                <a:gd name="T61" fmla="*/ 2147483647 h 150"/>
                <a:gd name="T62" fmla="*/ 2147483647 w 64"/>
                <a:gd name="T63" fmla="*/ 2147483647 h 150"/>
                <a:gd name="T64" fmla="*/ 2147483647 w 64"/>
                <a:gd name="T65" fmla="*/ 2147483647 h 150"/>
                <a:gd name="T66" fmla="*/ 2147483647 w 64"/>
                <a:gd name="T67" fmla="*/ 2147483647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50"/>
                <a:gd name="T104" fmla="*/ 64 w 64"/>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50">
                  <a:moveTo>
                    <a:pt x="12" y="64"/>
                  </a:moveTo>
                  <a:lnTo>
                    <a:pt x="0" y="64"/>
                  </a:lnTo>
                  <a:lnTo>
                    <a:pt x="0" y="44"/>
                  </a:lnTo>
                  <a:lnTo>
                    <a:pt x="12" y="44"/>
                  </a:lnTo>
                  <a:lnTo>
                    <a:pt x="12" y="36"/>
                  </a:lnTo>
                  <a:lnTo>
                    <a:pt x="12" y="26"/>
                  </a:lnTo>
                  <a:lnTo>
                    <a:pt x="14" y="20"/>
                  </a:lnTo>
                  <a:lnTo>
                    <a:pt x="16" y="14"/>
                  </a:lnTo>
                  <a:lnTo>
                    <a:pt x="20" y="8"/>
                  </a:lnTo>
                  <a:lnTo>
                    <a:pt x="26" y="4"/>
                  </a:lnTo>
                  <a:lnTo>
                    <a:pt x="30" y="2"/>
                  </a:lnTo>
                  <a:lnTo>
                    <a:pt x="36" y="0"/>
                  </a:lnTo>
                  <a:lnTo>
                    <a:pt x="44" y="0"/>
                  </a:lnTo>
                  <a:lnTo>
                    <a:pt x="54" y="0"/>
                  </a:lnTo>
                  <a:lnTo>
                    <a:pt x="64" y="2"/>
                  </a:lnTo>
                  <a:lnTo>
                    <a:pt x="64" y="24"/>
                  </a:lnTo>
                  <a:lnTo>
                    <a:pt x="56" y="22"/>
                  </a:lnTo>
                  <a:lnTo>
                    <a:pt x="50" y="22"/>
                  </a:lnTo>
                  <a:lnTo>
                    <a:pt x="44" y="22"/>
                  </a:lnTo>
                  <a:lnTo>
                    <a:pt x="38" y="26"/>
                  </a:lnTo>
                  <a:lnTo>
                    <a:pt x="36" y="30"/>
                  </a:lnTo>
                  <a:lnTo>
                    <a:pt x="36" y="38"/>
                  </a:lnTo>
                  <a:lnTo>
                    <a:pt x="36" y="44"/>
                  </a:lnTo>
                  <a:lnTo>
                    <a:pt x="62" y="44"/>
                  </a:lnTo>
                  <a:lnTo>
                    <a:pt x="62" y="64"/>
                  </a:lnTo>
                  <a:lnTo>
                    <a:pt x="36" y="64"/>
                  </a:lnTo>
                  <a:lnTo>
                    <a:pt x="36" y="150"/>
                  </a:lnTo>
                  <a:lnTo>
                    <a:pt x="12" y="150"/>
                  </a:lnTo>
                  <a:lnTo>
                    <a:pt x="12" y="64"/>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3" name="Freeform 21"/>
            <p:cNvSpPr>
              <a:spLocks noEditPoints="1"/>
            </p:cNvSpPr>
            <p:nvPr/>
          </p:nvSpPr>
          <p:spPr bwMode="white">
            <a:xfrm>
              <a:off x="5510148" y="2159934"/>
              <a:ext cx="208798" cy="265289"/>
            </a:xfrm>
            <a:custGeom>
              <a:avLst/>
              <a:gdLst>
                <a:gd name="T0" fmla="*/ 0 w 106"/>
                <a:gd name="T1" fmla="*/ 2147483647 h 150"/>
                <a:gd name="T2" fmla="*/ 0 w 106"/>
                <a:gd name="T3" fmla="*/ 2147483647 h 150"/>
                <a:gd name="T4" fmla="*/ 2147483647 w 106"/>
                <a:gd name="T5" fmla="*/ 2147483647 h 150"/>
                <a:gd name="T6" fmla="*/ 2147483647 w 106"/>
                <a:gd name="T7" fmla="*/ 2147483647 h 150"/>
                <a:gd name="T8" fmla="*/ 2147483647 w 106"/>
                <a:gd name="T9" fmla="*/ 2147483647 h 150"/>
                <a:gd name="T10" fmla="*/ 2147483647 w 106"/>
                <a:gd name="T11" fmla="*/ 2147483647 h 150"/>
                <a:gd name="T12" fmla="*/ 2147483647 w 106"/>
                <a:gd name="T13" fmla="*/ 2147483647 h 150"/>
                <a:gd name="T14" fmla="*/ 2147483647 w 106"/>
                <a:gd name="T15" fmla="*/ 2147483647 h 150"/>
                <a:gd name="T16" fmla="*/ 2147483647 w 106"/>
                <a:gd name="T17" fmla="*/ 0 h 150"/>
                <a:gd name="T18" fmla="*/ 2147483647 w 106"/>
                <a:gd name="T19" fmla="*/ 2147483647 h 150"/>
                <a:gd name="T20" fmla="*/ 2147483647 w 106"/>
                <a:gd name="T21" fmla="*/ 2147483647 h 150"/>
                <a:gd name="T22" fmla="*/ 2147483647 w 106"/>
                <a:gd name="T23" fmla="*/ 2147483647 h 150"/>
                <a:gd name="T24" fmla="*/ 2147483647 w 106"/>
                <a:gd name="T25" fmla="*/ 2147483647 h 150"/>
                <a:gd name="T26" fmla="*/ 2147483647 w 106"/>
                <a:gd name="T27" fmla="*/ 2147483647 h 150"/>
                <a:gd name="T28" fmla="*/ 2147483647 w 106"/>
                <a:gd name="T29" fmla="*/ 2147483647 h 150"/>
                <a:gd name="T30" fmla="*/ 2147483647 w 106"/>
                <a:gd name="T31" fmla="*/ 2147483647 h 150"/>
                <a:gd name="T32" fmla="*/ 0 w 106"/>
                <a:gd name="T33" fmla="*/ 2147483647 h 150"/>
                <a:gd name="T34" fmla="*/ 0 w 106"/>
                <a:gd name="T35" fmla="*/ 2147483647 h 150"/>
                <a:gd name="T36" fmla="*/ 2147483647 w 106"/>
                <a:gd name="T37" fmla="*/ 2147483647 h 150"/>
                <a:gd name="T38" fmla="*/ 2147483647 w 106"/>
                <a:gd name="T39" fmla="*/ 2147483647 h 150"/>
                <a:gd name="T40" fmla="*/ 2147483647 w 106"/>
                <a:gd name="T41" fmla="*/ 2147483647 h 150"/>
                <a:gd name="T42" fmla="*/ 2147483647 w 106"/>
                <a:gd name="T43" fmla="*/ 2147483647 h 150"/>
                <a:gd name="T44" fmla="*/ 2147483647 w 106"/>
                <a:gd name="T45" fmla="*/ 2147483647 h 150"/>
                <a:gd name="T46" fmla="*/ 2147483647 w 106"/>
                <a:gd name="T47" fmla="*/ 2147483647 h 150"/>
                <a:gd name="T48" fmla="*/ 2147483647 w 106"/>
                <a:gd name="T49" fmla="*/ 2147483647 h 150"/>
                <a:gd name="T50" fmla="*/ 2147483647 w 106"/>
                <a:gd name="T51" fmla="*/ 2147483647 h 150"/>
                <a:gd name="T52" fmla="*/ 2147483647 w 106"/>
                <a:gd name="T53" fmla="*/ 2147483647 h 150"/>
                <a:gd name="T54" fmla="*/ 2147483647 w 106"/>
                <a:gd name="T55" fmla="*/ 2147483647 h 150"/>
                <a:gd name="T56" fmla="*/ 2147483647 w 106"/>
                <a:gd name="T57" fmla="*/ 2147483647 h 150"/>
                <a:gd name="T58" fmla="*/ 2147483647 w 106"/>
                <a:gd name="T59" fmla="*/ 2147483647 h 150"/>
                <a:gd name="T60" fmla="*/ 2147483647 w 106"/>
                <a:gd name="T61" fmla="*/ 2147483647 h 150"/>
                <a:gd name="T62" fmla="*/ 2147483647 w 106"/>
                <a:gd name="T63" fmla="*/ 2147483647 h 150"/>
                <a:gd name="T64" fmla="*/ 2147483647 w 106"/>
                <a:gd name="T65" fmla="*/ 2147483647 h 150"/>
                <a:gd name="T66" fmla="*/ 2147483647 w 106"/>
                <a:gd name="T67" fmla="*/ 2147483647 h 150"/>
                <a:gd name="T68" fmla="*/ 2147483647 w 106"/>
                <a:gd name="T69" fmla="*/ 2147483647 h 150"/>
                <a:gd name="T70" fmla="*/ 2147483647 w 106"/>
                <a:gd name="T71" fmla="*/ 2147483647 h 150"/>
                <a:gd name="T72" fmla="*/ 2147483647 w 106"/>
                <a:gd name="T73" fmla="*/ 2147483647 h 150"/>
                <a:gd name="T74" fmla="*/ 2147483647 w 106"/>
                <a:gd name="T75" fmla="*/ 2147483647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150"/>
                <a:gd name="T116" fmla="*/ 106 w 106"/>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150">
                  <a:moveTo>
                    <a:pt x="0" y="94"/>
                  </a:moveTo>
                  <a:lnTo>
                    <a:pt x="0" y="94"/>
                  </a:lnTo>
                  <a:lnTo>
                    <a:pt x="0" y="82"/>
                  </a:lnTo>
                  <a:lnTo>
                    <a:pt x="4" y="70"/>
                  </a:lnTo>
                  <a:lnTo>
                    <a:pt x="8" y="60"/>
                  </a:lnTo>
                  <a:lnTo>
                    <a:pt x="14" y="52"/>
                  </a:lnTo>
                  <a:lnTo>
                    <a:pt x="22" y="46"/>
                  </a:lnTo>
                  <a:lnTo>
                    <a:pt x="30" y="42"/>
                  </a:lnTo>
                  <a:lnTo>
                    <a:pt x="38" y="40"/>
                  </a:lnTo>
                  <a:lnTo>
                    <a:pt x="48" y="38"/>
                  </a:lnTo>
                  <a:lnTo>
                    <a:pt x="58" y="40"/>
                  </a:lnTo>
                  <a:lnTo>
                    <a:pt x="68" y="44"/>
                  </a:lnTo>
                  <a:lnTo>
                    <a:pt x="76" y="50"/>
                  </a:lnTo>
                  <a:lnTo>
                    <a:pt x="82" y="58"/>
                  </a:lnTo>
                  <a:lnTo>
                    <a:pt x="82" y="0"/>
                  </a:lnTo>
                  <a:lnTo>
                    <a:pt x="106" y="0"/>
                  </a:lnTo>
                  <a:lnTo>
                    <a:pt x="106" y="148"/>
                  </a:lnTo>
                  <a:lnTo>
                    <a:pt x="82" y="148"/>
                  </a:lnTo>
                  <a:lnTo>
                    <a:pt x="82" y="130"/>
                  </a:lnTo>
                  <a:lnTo>
                    <a:pt x="76" y="138"/>
                  </a:lnTo>
                  <a:lnTo>
                    <a:pt x="68" y="144"/>
                  </a:lnTo>
                  <a:lnTo>
                    <a:pt x="58" y="148"/>
                  </a:lnTo>
                  <a:lnTo>
                    <a:pt x="48" y="150"/>
                  </a:lnTo>
                  <a:lnTo>
                    <a:pt x="38" y="150"/>
                  </a:lnTo>
                  <a:lnTo>
                    <a:pt x="30" y="146"/>
                  </a:lnTo>
                  <a:lnTo>
                    <a:pt x="22" y="142"/>
                  </a:lnTo>
                  <a:lnTo>
                    <a:pt x="14" y="136"/>
                  </a:lnTo>
                  <a:lnTo>
                    <a:pt x="8" y="128"/>
                  </a:lnTo>
                  <a:lnTo>
                    <a:pt x="4" y="118"/>
                  </a:lnTo>
                  <a:lnTo>
                    <a:pt x="0" y="108"/>
                  </a:lnTo>
                  <a:lnTo>
                    <a:pt x="0" y="94"/>
                  </a:lnTo>
                  <a:close/>
                  <a:moveTo>
                    <a:pt x="82" y="94"/>
                  </a:moveTo>
                  <a:lnTo>
                    <a:pt x="82" y="94"/>
                  </a:lnTo>
                  <a:lnTo>
                    <a:pt x="82" y="86"/>
                  </a:lnTo>
                  <a:lnTo>
                    <a:pt x="80" y="80"/>
                  </a:lnTo>
                  <a:lnTo>
                    <a:pt x="78" y="74"/>
                  </a:lnTo>
                  <a:lnTo>
                    <a:pt x="74" y="70"/>
                  </a:lnTo>
                  <a:lnTo>
                    <a:pt x="70" y="66"/>
                  </a:lnTo>
                  <a:lnTo>
                    <a:pt x="64" y="62"/>
                  </a:lnTo>
                  <a:lnTo>
                    <a:pt x="58" y="60"/>
                  </a:lnTo>
                  <a:lnTo>
                    <a:pt x="54" y="60"/>
                  </a:lnTo>
                  <a:lnTo>
                    <a:pt x="48" y="60"/>
                  </a:lnTo>
                  <a:lnTo>
                    <a:pt x="42" y="62"/>
                  </a:lnTo>
                  <a:lnTo>
                    <a:pt x="36" y="64"/>
                  </a:lnTo>
                  <a:lnTo>
                    <a:pt x="32" y="68"/>
                  </a:lnTo>
                  <a:lnTo>
                    <a:pt x="28" y="74"/>
                  </a:lnTo>
                  <a:lnTo>
                    <a:pt x="26" y="80"/>
                  </a:lnTo>
                  <a:lnTo>
                    <a:pt x="24" y="86"/>
                  </a:lnTo>
                  <a:lnTo>
                    <a:pt x="24" y="94"/>
                  </a:lnTo>
                  <a:lnTo>
                    <a:pt x="24" y="102"/>
                  </a:lnTo>
                  <a:lnTo>
                    <a:pt x="26" y="108"/>
                  </a:lnTo>
                  <a:lnTo>
                    <a:pt x="28" y="114"/>
                  </a:lnTo>
                  <a:lnTo>
                    <a:pt x="32" y="120"/>
                  </a:lnTo>
                  <a:lnTo>
                    <a:pt x="36" y="124"/>
                  </a:lnTo>
                  <a:lnTo>
                    <a:pt x="42" y="126"/>
                  </a:lnTo>
                  <a:lnTo>
                    <a:pt x="48" y="128"/>
                  </a:lnTo>
                  <a:lnTo>
                    <a:pt x="54" y="130"/>
                  </a:lnTo>
                  <a:lnTo>
                    <a:pt x="58" y="128"/>
                  </a:lnTo>
                  <a:lnTo>
                    <a:pt x="64" y="126"/>
                  </a:lnTo>
                  <a:lnTo>
                    <a:pt x="70" y="124"/>
                  </a:lnTo>
                  <a:lnTo>
                    <a:pt x="74" y="120"/>
                  </a:lnTo>
                  <a:lnTo>
                    <a:pt x="78" y="114"/>
                  </a:lnTo>
                  <a:lnTo>
                    <a:pt x="80" y="108"/>
                  </a:lnTo>
                  <a:lnTo>
                    <a:pt x="82" y="102"/>
                  </a:lnTo>
                  <a:lnTo>
                    <a:pt x="82" y="94"/>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4" name="Freeform 22"/>
            <p:cNvSpPr>
              <a:spLocks noEditPoints="1"/>
            </p:cNvSpPr>
            <p:nvPr/>
          </p:nvSpPr>
          <p:spPr bwMode="white">
            <a:xfrm>
              <a:off x="5777985" y="2159934"/>
              <a:ext cx="51839" cy="262540"/>
            </a:xfrm>
            <a:custGeom>
              <a:avLst/>
              <a:gdLst>
                <a:gd name="T0" fmla="*/ 0 w 26"/>
                <a:gd name="T1" fmla="*/ 0 h 148"/>
                <a:gd name="T2" fmla="*/ 2147483647 w 26"/>
                <a:gd name="T3" fmla="*/ 0 h 148"/>
                <a:gd name="T4" fmla="*/ 2147483647 w 26"/>
                <a:gd name="T5" fmla="*/ 2147483647 h 148"/>
                <a:gd name="T6" fmla="*/ 0 w 26"/>
                <a:gd name="T7" fmla="*/ 2147483647 h 148"/>
                <a:gd name="T8" fmla="*/ 0 w 26"/>
                <a:gd name="T9" fmla="*/ 0 h 148"/>
                <a:gd name="T10" fmla="*/ 2147483647 w 26"/>
                <a:gd name="T11" fmla="*/ 2147483647 h 148"/>
                <a:gd name="T12" fmla="*/ 2147483647 w 26"/>
                <a:gd name="T13" fmla="*/ 2147483647 h 148"/>
                <a:gd name="T14" fmla="*/ 2147483647 w 26"/>
                <a:gd name="T15" fmla="*/ 2147483647 h 148"/>
                <a:gd name="T16" fmla="*/ 2147483647 w 26"/>
                <a:gd name="T17" fmla="*/ 2147483647 h 148"/>
                <a:gd name="T18" fmla="*/ 2147483647 w 26"/>
                <a:gd name="T19" fmla="*/ 2147483647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8"/>
                <a:gd name="T32" fmla="*/ 26 w 26"/>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8">
                  <a:moveTo>
                    <a:pt x="0" y="0"/>
                  </a:moveTo>
                  <a:lnTo>
                    <a:pt x="26" y="0"/>
                  </a:lnTo>
                  <a:lnTo>
                    <a:pt x="26" y="24"/>
                  </a:lnTo>
                  <a:lnTo>
                    <a:pt x="0" y="24"/>
                  </a:lnTo>
                  <a:lnTo>
                    <a:pt x="0" y="0"/>
                  </a:lnTo>
                  <a:close/>
                  <a:moveTo>
                    <a:pt x="2" y="40"/>
                  </a:moveTo>
                  <a:lnTo>
                    <a:pt x="24" y="40"/>
                  </a:lnTo>
                  <a:lnTo>
                    <a:pt x="24" y="148"/>
                  </a:lnTo>
                  <a:lnTo>
                    <a:pt x="2" y="148"/>
                  </a:lnTo>
                  <a:lnTo>
                    <a:pt x="2" y="40"/>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5" name="Freeform 23"/>
            <p:cNvSpPr>
              <a:spLocks/>
            </p:cNvSpPr>
            <p:nvPr/>
          </p:nvSpPr>
          <p:spPr bwMode="white">
            <a:xfrm>
              <a:off x="5873024" y="2157185"/>
              <a:ext cx="125279" cy="265289"/>
            </a:xfrm>
            <a:custGeom>
              <a:avLst/>
              <a:gdLst>
                <a:gd name="T0" fmla="*/ 2147483647 w 64"/>
                <a:gd name="T1" fmla="*/ 2147483647 h 150"/>
                <a:gd name="T2" fmla="*/ 0 w 64"/>
                <a:gd name="T3" fmla="*/ 2147483647 h 150"/>
                <a:gd name="T4" fmla="*/ 0 w 64"/>
                <a:gd name="T5" fmla="*/ 2147483647 h 150"/>
                <a:gd name="T6" fmla="*/ 2147483647 w 64"/>
                <a:gd name="T7" fmla="*/ 2147483647 h 150"/>
                <a:gd name="T8" fmla="*/ 2147483647 w 64"/>
                <a:gd name="T9" fmla="*/ 2147483647 h 150"/>
                <a:gd name="T10" fmla="*/ 2147483647 w 64"/>
                <a:gd name="T11" fmla="*/ 2147483647 h 150"/>
                <a:gd name="T12" fmla="*/ 2147483647 w 64"/>
                <a:gd name="T13" fmla="*/ 2147483647 h 150"/>
                <a:gd name="T14" fmla="*/ 2147483647 w 64"/>
                <a:gd name="T15" fmla="*/ 2147483647 h 150"/>
                <a:gd name="T16" fmla="*/ 2147483647 w 64"/>
                <a:gd name="T17" fmla="*/ 2147483647 h 150"/>
                <a:gd name="T18" fmla="*/ 2147483647 w 64"/>
                <a:gd name="T19" fmla="*/ 2147483647 h 150"/>
                <a:gd name="T20" fmla="*/ 2147483647 w 64"/>
                <a:gd name="T21" fmla="*/ 2147483647 h 150"/>
                <a:gd name="T22" fmla="*/ 2147483647 w 64"/>
                <a:gd name="T23" fmla="*/ 2147483647 h 150"/>
                <a:gd name="T24" fmla="*/ 2147483647 w 64"/>
                <a:gd name="T25" fmla="*/ 2147483647 h 150"/>
                <a:gd name="T26" fmla="*/ 2147483647 w 64"/>
                <a:gd name="T27" fmla="*/ 0 h 150"/>
                <a:gd name="T28" fmla="*/ 2147483647 w 64"/>
                <a:gd name="T29" fmla="*/ 0 h 150"/>
                <a:gd name="T30" fmla="*/ 2147483647 w 64"/>
                <a:gd name="T31" fmla="*/ 0 h 150"/>
                <a:gd name="T32" fmla="*/ 2147483647 w 64"/>
                <a:gd name="T33" fmla="*/ 0 h 150"/>
                <a:gd name="T34" fmla="*/ 2147483647 w 64"/>
                <a:gd name="T35" fmla="*/ 2147483647 h 150"/>
                <a:gd name="T36" fmla="*/ 2147483647 w 64"/>
                <a:gd name="T37" fmla="*/ 2147483647 h 150"/>
                <a:gd name="T38" fmla="*/ 2147483647 w 64"/>
                <a:gd name="T39" fmla="*/ 2147483647 h 150"/>
                <a:gd name="T40" fmla="*/ 2147483647 w 64"/>
                <a:gd name="T41" fmla="*/ 2147483647 h 150"/>
                <a:gd name="T42" fmla="*/ 2147483647 w 64"/>
                <a:gd name="T43" fmla="*/ 2147483647 h 150"/>
                <a:gd name="T44" fmla="*/ 2147483647 w 64"/>
                <a:gd name="T45" fmla="*/ 2147483647 h 150"/>
                <a:gd name="T46" fmla="*/ 2147483647 w 64"/>
                <a:gd name="T47" fmla="*/ 2147483647 h 150"/>
                <a:gd name="T48" fmla="*/ 2147483647 w 64"/>
                <a:gd name="T49" fmla="*/ 2147483647 h 150"/>
                <a:gd name="T50" fmla="*/ 2147483647 w 64"/>
                <a:gd name="T51" fmla="*/ 2147483647 h 150"/>
                <a:gd name="T52" fmla="*/ 2147483647 w 64"/>
                <a:gd name="T53" fmla="*/ 2147483647 h 150"/>
                <a:gd name="T54" fmla="*/ 2147483647 w 64"/>
                <a:gd name="T55" fmla="*/ 2147483647 h 150"/>
                <a:gd name="T56" fmla="*/ 2147483647 w 64"/>
                <a:gd name="T57" fmla="*/ 2147483647 h 150"/>
                <a:gd name="T58" fmla="*/ 2147483647 w 64"/>
                <a:gd name="T59" fmla="*/ 2147483647 h 150"/>
                <a:gd name="T60" fmla="*/ 2147483647 w 64"/>
                <a:gd name="T61" fmla="*/ 2147483647 h 150"/>
                <a:gd name="T62" fmla="*/ 2147483647 w 64"/>
                <a:gd name="T63" fmla="*/ 2147483647 h 150"/>
                <a:gd name="T64" fmla="*/ 2147483647 w 64"/>
                <a:gd name="T65" fmla="*/ 2147483647 h 150"/>
                <a:gd name="T66" fmla="*/ 2147483647 w 64"/>
                <a:gd name="T67" fmla="*/ 2147483647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50"/>
                <a:gd name="T104" fmla="*/ 64 w 64"/>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50">
                  <a:moveTo>
                    <a:pt x="14" y="64"/>
                  </a:moveTo>
                  <a:lnTo>
                    <a:pt x="0" y="64"/>
                  </a:lnTo>
                  <a:lnTo>
                    <a:pt x="0" y="44"/>
                  </a:lnTo>
                  <a:lnTo>
                    <a:pt x="14" y="44"/>
                  </a:lnTo>
                  <a:lnTo>
                    <a:pt x="14" y="36"/>
                  </a:lnTo>
                  <a:lnTo>
                    <a:pt x="14" y="26"/>
                  </a:lnTo>
                  <a:lnTo>
                    <a:pt x="16" y="20"/>
                  </a:lnTo>
                  <a:lnTo>
                    <a:pt x="18" y="14"/>
                  </a:lnTo>
                  <a:lnTo>
                    <a:pt x="22" y="8"/>
                  </a:lnTo>
                  <a:lnTo>
                    <a:pt x="26" y="4"/>
                  </a:lnTo>
                  <a:lnTo>
                    <a:pt x="32" y="2"/>
                  </a:lnTo>
                  <a:lnTo>
                    <a:pt x="38" y="0"/>
                  </a:lnTo>
                  <a:lnTo>
                    <a:pt x="44" y="0"/>
                  </a:lnTo>
                  <a:lnTo>
                    <a:pt x="56" y="0"/>
                  </a:lnTo>
                  <a:lnTo>
                    <a:pt x="64" y="2"/>
                  </a:lnTo>
                  <a:lnTo>
                    <a:pt x="64" y="24"/>
                  </a:lnTo>
                  <a:lnTo>
                    <a:pt x="58" y="22"/>
                  </a:lnTo>
                  <a:lnTo>
                    <a:pt x="50" y="22"/>
                  </a:lnTo>
                  <a:lnTo>
                    <a:pt x="44" y="22"/>
                  </a:lnTo>
                  <a:lnTo>
                    <a:pt x="40" y="26"/>
                  </a:lnTo>
                  <a:lnTo>
                    <a:pt x="38" y="30"/>
                  </a:lnTo>
                  <a:lnTo>
                    <a:pt x="36" y="38"/>
                  </a:lnTo>
                  <a:lnTo>
                    <a:pt x="36" y="44"/>
                  </a:lnTo>
                  <a:lnTo>
                    <a:pt x="64" y="44"/>
                  </a:lnTo>
                  <a:lnTo>
                    <a:pt x="64" y="64"/>
                  </a:lnTo>
                  <a:lnTo>
                    <a:pt x="36" y="64"/>
                  </a:lnTo>
                  <a:lnTo>
                    <a:pt x="36" y="150"/>
                  </a:lnTo>
                  <a:lnTo>
                    <a:pt x="14" y="150"/>
                  </a:lnTo>
                  <a:lnTo>
                    <a:pt x="14" y="64"/>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6" name="Freeform 24"/>
            <p:cNvSpPr>
              <a:spLocks/>
            </p:cNvSpPr>
            <p:nvPr/>
          </p:nvSpPr>
          <p:spPr bwMode="white">
            <a:xfrm>
              <a:off x="6019902" y="2157185"/>
              <a:ext cx="125279" cy="265289"/>
            </a:xfrm>
            <a:custGeom>
              <a:avLst/>
              <a:gdLst>
                <a:gd name="T0" fmla="*/ 2147483647 w 64"/>
                <a:gd name="T1" fmla="*/ 2147483647 h 150"/>
                <a:gd name="T2" fmla="*/ 0 w 64"/>
                <a:gd name="T3" fmla="*/ 2147483647 h 150"/>
                <a:gd name="T4" fmla="*/ 0 w 64"/>
                <a:gd name="T5" fmla="*/ 2147483647 h 150"/>
                <a:gd name="T6" fmla="*/ 2147483647 w 64"/>
                <a:gd name="T7" fmla="*/ 2147483647 h 150"/>
                <a:gd name="T8" fmla="*/ 2147483647 w 64"/>
                <a:gd name="T9" fmla="*/ 2147483647 h 150"/>
                <a:gd name="T10" fmla="*/ 2147483647 w 64"/>
                <a:gd name="T11" fmla="*/ 2147483647 h 150"/>
                <a:gd name="T12" fmla="*/ 2147483647 w 64"/>
                <a:gd name="T13" fmla="*/ 2147483647 h 150"/>
                <a:gd name="T14" fmla="*/ 2147483647 w 64"/>
                <a:gd name="T15" fmla="*/ 2147483647 h 150"/>
                <a:gd name="T16" fmla="*/ 2147483647 w 64"/>
                <a:gd name="T17" fmla="*/ 2147483647 h 150"/>
                <a:gd name="T18" fmla="*/ 2147483647 w 64"/>
                <a:gd name="T19" fmla="*/ 2147483647 h 150"/>
                <a:gd name="T20" fmla="*/ 2147483647 w 64"/>
                <a:gd name="T21" fmla="*/ 2147483647 h 150"/>
                <a:gd name="T22" fmla="*/ 2147483647 w 64"/>
                <a:gd name="T23" fmla="*/ 2147483647 h 150"/>
                <a:gd name="T24" fmla="*/ 2147483647 w 64"/>
                <a:gd name="T25" fmla="*/ 2147483647 h 150"/>
                <a:gd name="T26" fmla="*/ 2147483647 w 64"/>
                <a:gd name="T27" fmla="*/ 0 h 150"/>
                <a:gd name="T28" fmla="*/ 2147483647 w 64"/>
                <a:gd name="T29" fmla="*/ 0 h 150"/>
                <a:gd name="T30" fmla="*/ 2147483647 w 64"/>
                <a:gd name="T31" fmla="*/ 0 h 150"/>
                <a:gd name="T32" fmla="*/ 2147483647 w 64"/>
                <a:gd name="T33" fmla="*/ 0 h 150"/>
                <a:gd name="T34" fmla="*/ 2147483647 w 64"/>
                <a:gd name="T35" fmla="*/ 2147483647 h 150"/>
                <a:gd name="T36" fmla="*/ 2147483647 w 64"/>
                <a:gd name="T37" fmla="*/ 2147483647 h 150"/>
                <a:gd name="T38" fmla="*/ 2147483647 w 64"/>
                <a:gd name="T39" fmla="*/ 2147483647 h 150"/>
                <a:gd name="T40" fmla="*/ 2147483647 w 64"/>
                <a:gd name="T41" fmla="*/ 2147483647 h 150"/>
                <a:gd name="T42" fmla="*/ 2147483647 w 64"/>
                <a:gd name="T43" fmla="*/ 2147483647 h 150"/>
                <a:gd name="T44" fmla="*/ 2147483647 w 64"/>
                <a:gd name="T45" fmla="*/ 2147483647 h 150"/>
                <a:gd name="T46" fmla="*/ 2147483647 w 64"/>
                <a:gd name="T47" fmla="*/ 2147483647 h 150"/>
                <a:gd name="T48" fmla="*/ 2147483647 w 64"/>
                <a:gd name="T49" fmla="*/ 2147483647 h 150"/>
                <a:gd name="T50" fmla="*/ 2147483647 w 64"/>
                <a:gd name="T51" fmla="*/ 2147483647 h 150"/>
                <a:gd name="T52" fmla="*/ 2147483647 w 64"/>
                <a:gd name="T53" fmla="*/ 2147483647 h 150"/>
                <a:gd name="T54" fmla="*/ 2147483647 w 64"/>
                <a:gd name="T55" fmla="*/ 2147483647 h 150"/>
                <a:gd name="T56" fmla="*/ 2147483647 w 64"/>
                <a:gd name="T57" fmla="*/ 2147483647 h 150"/>
                <a:gd name="T58" fmla="*/ 2147483647 w 64"/>
                <a:gd name="T59" fmla="*/ 2147483647 h 150"/>
                <a:gd name="T60" fmla="*/ 2147483647 w 64"/>
                <a:gd name="T61" fmla="*/ 2147483647 h 150"/>
                <a:gd name="T62" fmla="*/ 2147483647 w 64"/>
                <a:gd name="T63" fmla="*/ 2147483647 h 150"/>
                <a:gd name="T64" fmla="*/ 2147483647 w 64"/>
                <a:gd name="T65" fmla="*/ 2147483647 h 150"/>
                <a:gd name="T66" fmla="*/ 2147483647 w 64"/>
                <a:gd name="T67" fmla="*/ 2147483647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50"/>
                <a:gd name="T104" fmla="*/ 64 w 64"/>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50">
                  <a:moveTo>
                    <a:pt x="12" y="64"/>
                  </a:moveTo>
                  <a:lnTo>
                    <a:pt x="0" y="64"/>
                  </a:lnTo>
                  <a:lnTo>
                    <a:pt x="0" y="44"/>
                  </a:lnTo>
                  <a:lnTo>
                    <a:pt x="12" y="44"/>
                  </a:lnTo>
                  <a:lnTo>
                    <a:pt x="12" y="36"/>
                  </a:lnTo>
                  <a:lnTo>
                    <a:pt x="14" y="26"/>
                  </a:lnTo>
                  <a:lnTo>
                    <a:pt x="14" y="20"/>
                  </a:lnTo>
                  <a:lnTo>
                    <a:pt x="18" y="14"/>
                  </a:lnTo>
                  <a:lnTo>
                    <a:pt x="22" y="8"/>
                  </a:lnTo>
                  <a:lnTo>
                    <a:pt x="26" y="4"/>
                  </a:lnTo>
                  <a:lnTo>
                    <a:pt x="32" y="2"/>
                  </a:lnTo>
                  <a:lnTo>
                    <a:pt x="38" y="0"/>
                  </a:lnTo>
                  <a:lnTo>
                    <a:pt x="44" y="0"/>
                  </a:lnTo>
                  <a:lnTo>
                    <a:pt x="56" y="0"/>
                  </a:lnTo>
                  <a:lnTo>
                    <a:pt x="64" y="2"/>
                  </a:lnTo>
                  <a:lnTo>
                    <a:pt x="64" y="24"/>
                  </a:lnTo>
                  <a:lnTo>
                    <a:pt x="56" y="22"/>
                  </a:lnTo>
                  <a:lnTo>
                    <a:pt x="50" y="22"/>
                  </a:lnTo>
                  <a:lnTo>
                    <a:pt x="44" y="22"/>
                  </a:lnTo>
                  <a:lnTo>
                    <a:pt x="40" y="26"/>
                  </a:lnTo>
                  <a:lnTo>
                    <a:pt x="38" y="30"/>
                  </a:lnTo>
                  <a:lnTo>
                    <a:pt x="36" y="38"/>
                  </a:lnTo>
                  <a:lnTo>
                    <a:pt x="36" y="44"/>
                  </a:lnTo>
                  <a:lnTo>
                    <a:pt x="64" y="44"/>
                  </a:lnTo>
                  <a:lnTo>
                    <a:pt x="64" y="64"/>
                  </a:lnTo>
                  <a:lnTo>
                    <a:pt x="36" y="64"/>
                  </a:lnTo>
                  <a:lnTo>
                    <a:pt x="36" y="150"/>
                  </a:lnTo>
                  <a:lnTo>
                    <a:pt x="12" y="150"/>
                  </a:lnTo>
                  <a:lnTo>
                    <a:pt x="12" y="64"/>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7" name="Freeform 25"/>
            <p:cNvSpPr>
              <a:spLocks noEditPoints="1"/>
            </p:cNvSpPr>
            <p:nvPr/>
          </p:nvSpPr>
          <p:spPr bwMode="white">
            <a:xfrm>
              <a:off x="6163900" y="2228662"/>
              <a:ext cx="198718" cy="196561"/>
            </a:xfrm>
            <a:custGeom>
              <a:avLst/>
              <a:gdLst>
                <a:gd name="T0" fmla="*/ 0 w 100"/>
                <a:gd name="T1" fmla="*/ 2147483647 h 112"/>
                <a:gd name="T2" fmla="*/ 0 w 100"/>
                <a:gd name="T3" fmla="*/ 2147483647 h 112"/>
                <a:gd name="T4" fmla="*/ 0 w 100"/>
                <a:gd name="T5" fmla="*/ 2147483647 h 112"/>
                <a:gd name="T6" fmla="*/ 0 w 100"/>
                <a:gd name="T7" fmla="*/ 2147483647 h 112"/>
                <a:gd name="T8" fmla="*/ 2147483647 w 100"/>
                <a:gd name="T9" fmla="*/ 2147483647 h 112"/>
                <a:gd name="T10" fmla="*/ 2147483647 w 100"/>
                <a:gd name="T11" fmla="*/ 2147483647 h 112"/>
                <a:gd name="T12" fmla="*/ 2147483647 w 100"/>
                <a:gd name="T13" fmla="*/ 2147483647 h 112"/>
                <a:gd name="T14" fmla="*/ 2147483647 w 100"/>
                <a:gd name="T15" fmla="*/ 2147483647 h 112"/>
                <a:gd name="T16" fmla="*/ 2147483647 w 100"/>
                <a:gd name="T17" fmla="*/ 2147483647 h 112"/>
                <a:gd name="T18" fmla="*/ 2147483647 w 100"/>
                <a:gd name="T19" fmla="*/ 2147483647 h 112"/>
                <a:gd name="T20" fmla="*/ 2147483647 w 100"/>
                <a:gd name="T21" fmla="*/ 0 h 112"/>
                <a:gd name="T22" fmla="*/ 2147483647 w 100"/>
                <a:gd name="T23" fmla="*/ 0 h 112"/>
                <a:gd name="T24" fmla="*/ 2147483647 w 100"/>
                <a:gd name="T25" fmla="*/ 2147483647 h 112"/>
                <a:gd name="T26" fmla="*/ 2147483647 w 100"/>
                <a:gd name="T27" fmla="*/ 2147483647 h 112"/>
                <a:gd name="T28" fmla="*/ 2147483647 w 100"/>
                <a:gd name="T29" fmla="*/ 2147483647 h 112"/>
                <a:gd name="T30" fmla="*/ 2147483647 w 100"/>
                <a:gd name="T31" fmla="*/ 2147483647 h 112"/>
                <a:gd name="T32" fmla="*/ 2147483647 w 100"/>
                <a:gd name="T33" fmla="*/ 2147483647 h 112"/>
                <a:gd name="T34" fmla="*/ 2147483647 w 100"/>
                <a:gd name="T35" fmla="*/ 2147483647 h 112"/>
                <a:gd name="T36" fmla="*/ 2147483647 w 100"/>
                <a:gd name="T37" fmla="*/ 2147483647 h 112"/>
                <a:gd name="T38" fmla="*/ 2147483647 w 100"/>
                <a:gd name="T39" fmla="*/ 2147483647 h 112"/>
                <a:gd name="T40" fmla="*/ 2147483647 w 100"/>
                <a:gd name="T41" fmla="*/ 2147483647 h 112"/>
                <a:gd name="T42" fmla="*/ 2147483647 w 100"/>
                <a:gd name="T43" fmla="*/ 2147483647 h 112"/>
                <a:gd name="T44" fmla="*/ 2147483647 w 100"/>
                <a:gd name="T45" fmla="*/ 2147483647 h 112"/>
                <a:gd name="T46" fmla="*/ 2147483647 w 100"/>
                <a:gd name="T47" fmla="*/ 2147483647 h 112"/>
                <a:gd name="T48" fmla="*/ 2147483647 w 100"/>
                <a:gd name="T49" fmla="*/ 2147483647 h 112"/>
                <a:gd name="T50" fmla="*/ 2147483647 w 100"/>
                <a:gd name="T51" fmla="*/ 2147483647 h 112"/>
                <a:gd name="T52" fmla="*/ 2147483647 w 100"/>
                <a:gd name="T53" fmla="*/ 2147483647 h 112"/>
                <a:gd name="T54" fmla="*/ 2147483647 w 100"/>
                <a:gd name="T55" fmla="*/ 2147483647 h 112"/>
                <a:gd name="T56" fmla="*/ 2147483647 w 100"/>
                <a:gd name="T57" fmla="*/ 2147483647 h 112"/>
                <a:gd name="T58" fmla="*/ 2147483647 w 100"/>
                <a:gd name="T59" fmla="*/ 2147483647 h 112"/>
                <a:gd name="T60" fmla="*/ 2147483647 w 100"/>
                <a:gd name="T61" fmla="*/ 2147483647 h 112"/>
                <a:gd name="T62" fmla="*/ 2147483647 w 100"/>
                <a:gd name="T63" fmla="*/ 2147483647 h 112"/>
                <a:gd name="T64" fmla="*/ 2147483647 w 100"/>
                <a:gd name="T65" fmla="*/ 2147483647 h 112"/>
                <a:gd name="T66" fmla="*/ 2147483647 w 100"/>
                <a:gd name="T67" fmla="*/ 2147483647 h 112"/>
                <a:gd name="T68" fmla="*/ 2147483647 w 100"/>
                <a:gd name="T69" fmla="*/ 2147483647 h 112"/>
                <a:gd name="T70" fmla="*/ 2147483647 w 100"/>
                <a:gd name="T71" fmla="*/ 2147483647 h 112"/>
                <a:gd name="T72" fmla="*/ 2147483647 w 100"/>
                <a:gd name="T73" fmla="*/ 2147483647 h 112"/>
                <a:gd name="T74" fmla="*/ 2147483647 w 100"/>
                <a:gd name="T75" fmla="*/ 2147483647 h 112"/>
                <a:gd name="T76" fmla="*/ 2147483647 w 100"/>
                <a:gd name="T77" fmla="*/ 2147483647 h 112"/>
                <a:gd name="T78" fmla="*/ 2147483647 w 100"/>
                <a:gd name="T79" fmla="*/ 2147483647 h 112"/>
                <a:gd name="T80" fmla="*/ 2147483647 w 100"/>
                <a:gd name="T81" fmla="*/ 2147483647 h 112"/>
                <a:gd name="T82" fmla="*/ 2147483647 w 100"/>
                <a:gd name="T83" fmla="*/ 2147483647 h 112"/>
                <a:gd name="T84" fmla="*/ 2147483647 w 100"/>
                <a:gd name="T85" fmla="*/ 2147483647 h 112"/>
                <a:gd name="T86" fmla="*/ 2147483647 w 100"/>
                <a:gd name="T87" fmla="*/ 2147483647 h 112"/>
                <a:gd name="T88" fmla="*/ 2147483647 w 100"/>
                <a:gd name="T89" fmla="*/ 2147483647 h 112"/>
                <a:gd name="T90" fmla="*/ 2147483647 w 100"/>
                <a:gd name="T91" fmla="*/ 2147483647 h 112"/>
                <a:gd name="T92" fmla="*/ 0 w 100"/>
                <a:gd name="T93" fmla="*/ 2147483647 h 112"/>
                <a:gd name="T94" fmla="*/ 0 w 100"/>
                <a:gd name="T95" fmla="*/ 2147483647 h 112"/>
                <a:gd name="T96" fmla="*/ 0 w 100"/>
                <a:gd name="T97" fmla="*/ 2147483647 h 112"/>
                <a:gd name="T98" fmla="*/ 2147483647 w 100"/>
                <a:gd name="T99" fmla="*/ 2147483647 h 112"/>
                <a:gd name="T100" fmla="*/ 2147483647 w 100"/>
                <a:gd name="T101" fmla="*/ 2147483647 h 112"/>
                <a:gd name="T102" fmla="*/ 2147483647 w 100"/>
                <a:gd name="T103" fmla="*/ 2147483647 h 112"/>
                <a:gd name="T104" fmla="*/ 2147483647 w 100"/>
                <a:gd name="T105" fmla="*/ 2147483647 h 112"/>
                <a:gd name="T106" fmla="*/ 2147483647 w 100"/>
                <a:gd name="T107" fmla="*/ 2147483647 h 112"/>
                <a:gd name="T108" fmla="*/ 2147483647 w 100"/>
                <a:gd name="T109" fmla="*/ 2147483647 h 112"/>
                <a:gd name="T110" fmla="*/ 2147483647 w 100"/>
                <a:gd name="T111" fmla="*/ 2147483647 h 112"/>
                <a:gd name="T112" fmla="*/ 2147483647 w 100"/>
                <a:gd name="T113" fmla="*/ 2147483647 h 112"/>
                <a:gd name="T114" fmla="*/ 2147483647 w 100"/>
                <a:gd name="T115" fmla="*/ 2147483647 h 112"/>
                <a:gd name="T116" fmla="*/ 2147483647 w 100"/>
                <a:gd name="T117" fmla="*/ 2147483647 h 112"/>
                <a:gd name="T118" fmla="*/ 2147483647 w 100"/>
                <a:gd name="T119" fmla="*/ 2147483647 h 112"/>
                <a:gd name="T120" fmla="*/ 2147483647 w 100"/>
                <a:gd name="T121" fmla="*/ 2147483647 h 112"/>
                <a:gd name="T122" fmla="*/ 2147483647 w 100"/>
                <a:gd name="T123" fmla="*/ 2147483647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12"/>
                <a:gd name="T188" fmla="*/ 100 w 100"/>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12">
                  <a:moveTo>
                    <a:pt x="0" y="56"/>
                  </a:moveTo>
                  <a:lnTo>
                    <a:pt x="0" y="56"/>
                  </a:lnTo>
                  <a:lnTo>
                    <a:pt x="0" y="46"/>
                  </a:lnTo>
                  <a:lnTo>
                    <a:pt x="4" y="34"/>
                  </a:lnTo>
                  <a:lnTo>
                    <a:pt x="8" y="26"/>
                  </a:lnTo>
                  <a:lnTo>
                    <a:pt x="14" y="16"/>
                  </a:lnTo>
                  <a:lnTo>
                    <a:pt x="22" y="10"/>
                  </a:lnTo>
                  <a:lnTo>
                    <a:pt x="30" y="4"/>
                  </a:lnTo>
                  <a:lnTo>
                    <a:pt x="40" y="2"/>
                  </a:lnTo>
                  <a:lnTo>
                    <a:pt x="50" y="0"/>
                  </a:lnTo>
                  <a:lnTo>
                    <a:pt x="62" y="2"/>
                  </a:lnTo>
                  <a:lnTo>
                    <a:pt x="72" y="4"/>
                  </a:lnTo>
                  <a:lnTo>
                    <a:pt x="80" y="10"/>
                  </a:lnTo>
                  <a:lnTo>
                    <a:pt x="88" y="18"/>
                  </a:lnTo>
                  <a:lnTo>
                    <a:pt x="92" y="26"/>
                  </a:lnTo>
                  <a:lnTo>
                    <a:pt x="96" y="36"/>
                  </a:lnTo>
                  <a:lnTo>
                    <a:pt x="98" y="46"/>
                  </a:lnTo>
                  <a:lnTo>
                    <a:pt x="100" y="58"/>
                  </a:lnTo>
                  <a:lnTo>
                    <a:pt x="100" y="66"/>
                  </a:lnTo>
                  <a:lnTo>
                    <a:pt x="24" y="66"/>
                  </a:lnTo>
                  <a:lnTo>
                    <a:pt x="26" y="76"/>
                  </a:lnTo>
                  <a:lnTo>
                    <a:pt x="34" y="86"/>
                  </a:lnTo>
                  <a:lnTo>
                    <a:pt x="42" y="90"/>
                  </a:lnTo>
                  <a:lnTo>
                    <a:pt x="54" y="92"/>
                  </a:lnTo>
                  <a:lnTo>
                    <a:pt x="62" y="92"/>
                  </a:lnTo>
                  <a:lnTo>
                    <a:pt x="68" y="90"/>
                  </a:lnTo>
                  <a:lnTo>
                    <a:pt x="74" y="86"/>
                  </a:lnTo>
                  <a:lnTo>
                    <a:pt x="82" y="80"/>
                  </a:lnTo>
                  <a:lnTo>
                    <a:pt x="96" y="92"/>
                  </a:lnTo>
                  <a:lnTo>
                    <a:pt x="86" y="100"/>
                  </a:lnTo>
                  <a:lnTo>
                    <a:pt x="78" y="108"/>
                  </a:lnTo>
                  <a:lnTo>
                    <a:pt x="66" y="112"/>
                  </a:lnTo>
                  <a:lnTo>
                    <a:pt x="52" y="112"/>
                  </a:lnTo>
                  <a:lnTo>
                    <a:pt x="42" y="112"/>
                  </a:lnTo>
                  <a:lnTo>
                    <a:pt x="32" y="108"/>
                  </a:lnTo>
                  <a:lnTo>
                    <a:pt x="22" y="104"/>
                  </a:lnTo>
                  <a:lnTo>
                    <a:pt x="14" y="98"/>
                  </a:lnTo>
                  <a:lnTo>
                    <a:pt x="8" y="90"/>
                  </a:lnTo>
                  <a:lnTo>
                    <a:pt x="4" y="80"/>
                  </a:lnTo>
                  <a:lnTo>
                    <a:pt x="0" y="68"/>
                  </a:lnTo>
                  <a:lnTo>
                    <a:pt x="0" y="56"/>
                  </a:lnTo>
                  <a:close/>
                  <a:moveTo>
                    <a:pt x="76" y="48"/>
                  </a:moveTo>
                  <a:lnTo>
                    <a:pt x="76" y="48"/>
                  </a:lnTo>
                  <a:lnTo>
                    <a:pt x="74" y="38"/>
                  </a:lnTo>
                  <a:lnTo>
                    <a:pt x="68" y="28"/>
                  </a:lnTo>
                  <a:lnTo>
                    <a:pt x="60" y="22"/>
                  </a:lnTo>
                  <a:lnTo>
                    <a:pt x="56" y="22"/>
                  </a:lnTo>
                  <a:lnTo>
                    <a:pt x="50" y="20"/>
                  </a:lnTo>
                  <a:lnTo>
                    <a:pt x="40" y="22"/>
                  </a:lnTo>
                  <a:lnTo>
                    <a:pt x="32" y="28"/>
                  </a:lnTo>
                  <a:lnTo>
                    <a:pt x="26" y="38"/>
                  </a:lnTo>
                  <a:lnTo>
                    <a:pt x="24" y="48"/>
                  </a:lnTo>
                  <a:lnTo>
                    <a:pt x="76" y="48"/>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8" name="Freeform 26"/>
            <p:cNvSpPr>
              <a:spLocks/>
            </p:cNvSpPr>
            <p:nvPr/>
          </p:nvSpPr>
          <p:spPr bwMode="white">
            <a:xfrm>
              <a:off x="6408697" y="2228662"/>
              <a:ext cx="119519" cy="193812"/>
            </a:xfrm>
            <a:custGeom>
              <a:avLst/>
              <a:gdLst>
                <a:gd name="T0" fmla="*/ 0 w 60"/>
                <a:gd name="T1" fmla="*/ 2147483647 h 110"/>
                <a:gd name="T2" fmla="*/ 2147483647 w 60"/>
                <a:gd name="T3" fmla="*/ 2147483647 h 110"/>
                <a:gd name="T4" fmla="*/ 2147483647 w 60"/>
                <a:gd name="T5" fmla="*/ 2147483647 h 110"/>
                <a:gd name="T6" fmla="*/ 2147483647 w 60"/>
                <a:gd name="T7" fmla="*/ 2147483647 h 110"/>
                <a:gd name="T8" fmla="*/ 2147483647 w 60"/>
                <a:gd name="T9" fmla="*/ 2147483647 h 110"/>
                <a:gd name="T10" fmla="*/ 2147483647 w 60"/>
                <a:gd name="T11" fmla="*/ 2147483647 h 110"/>
                <a:gd name="T12" fmla="*/ 2147483647 w 60"/>
                <a:gd name="T13" fmla="*/ 2147483647 h 110"/>
                <a:gd name="T14" fmla="*/ 2147483647 w 60"/>
                <a:gd name="T15" fmla="*/ 0 h 110"/>
                <a:gd name="T16" fmla="*/ 2147483647 w 60"/>
                <a:gd name="T17" fmla="*/ 2147483647 h 110"/>
                <a:gd name="T18" fmla="*/ 2147483647 w 60"/>
                <a:gd name="T19" fmla="*/ 2147483647 h 110"/>
                <a:gd name="T20" fmla="*/ 2147483647 w 60"/>
                <a:gd name="T21" fmla="*/ 2147483647 h 110"/>
                <a:gd name="T22" fmla="*/ 2147483647 w 60"/>
                <a:gd name="T23" fmla="*/ 2147483647 h 110"/>
                <a:gd name="T24" fmla="*/ 2147483647 w 60"/>
                <a:gd name="T25" fmla="*/ 2147483647 h 110"/>
                <a:gd name="T26" fmla="*/ 2147483647 w 60"/>
                <a:gd name="T27" fmla="*/ 2147483647 h 110"/>
                <a:gd name="T28" fmla="*/ 2147483647 w 60"/>
                <a:gd name="T29" fmla="*/ 2147483647 h 110"/>
                <a:gd name="T30" fmla="*/ 2147483647 w 60"/>
                <a:gd name="T31" fmla="*/ 2147483647 h 110"/>
                <a:gd name="T32" fmla="*/ 2147483647 w 60"/>
                <a:gd name="T33" fmla="*/ 2147483647 h 110"/>
                <a:gd name="T34" fmla="*/ 2147483647 w 60"/>
                <a:gd name="T35" fmla="*/ 2147483647 h 110"/>
                <a:gd name="T36" fmla="*/ 2147483647 w 60"/>
                <a:gd name="T37" fmla="*/ 2147483647 h 110"/>
                <a:gd name="T38" fmla="*/ 2147483647 w 60"/>
                <a:gd name="T39" fmla="*/ 2147483647 h 110"/>
                <a:gd name="T40" fmla="*/ 0 w 60"/>
                <a:gd name="T41" fmla="*/ 2147483647 h 110"/>
                <a:gd name="T42" fmla="*/ 0 w 60"/>
                <a:gd name="T43" fmla="*/ 2147483647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110"/>
                <a:gd name="T68" fmla="*/ 60 w 60"/>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110">
                  <a:moveTo>
                    <a:pt x="0" y="2"/>
                  </a:moveTo>
                  <a:lnTo>
                    <a:pt x="24" y="2"/>
                  </a:lnTo>
                  <a:lnTo>
                    <a:pt x="24" y="26"/>
                  </a:lnTo>
                  <a:lnTo>
                    <a:pt x="30" y="16"/>
                  </a:lnTo>
                  <a:lnTo>
                    <a:pt x="38" y="8"/>
                  </a:lnTo>
                  <a:lnTo>
                    <a:pt x="48" y="2"/>
                  </a:lnTo>
                  <a:lnTo>
                    <a:pt x="60" y="0"/>
                  </a:lnTo>
                  <a:lnTo>
                    <a:pt x="60" y="26"/>
                  </a:lnTo>
                  <a:lnTo>
                    <a:pt x="58" y="26"/>
                  </a:lnTo>
                  <a:lnTo>
                    <a:pt x="52" y="28"/>
                  </a:lnTo>
                  <a:lnTo>
                    <a:pt x="44" y="30"/>
                  </a:lnTo>
                  <a:lnTo>
                    <a:pt x="38" y="32"/>
                  </a:lnTo>
                  <a:lnTo>
                    <a:pt x="34" y="38"/>
                  </a:lnTo>
                  <a:lnTo>
                    <a:pt x="28" y="44"/>
                  </a:lnTo>
                  <a:lnTo>
                    <a:pt x="26" y="50"/>
                  </a:lnTo>
                  <a:lnTo>
                    <a:pt x="24" y="60"/>
                  </a:lnTo>
                  <a:lnTo>
                    <a:pt x="24" y="70"/>
                  </a:lnTo>
                  <a:lnTo>
                    <a:pt x="24" y="110"/>
                  </a:lnTo>
                  <a:lnTo>
                    <a:pt x="0" y="110"/>
                  </a:lnTo>
                  <a:lnTo>
                    <a:pt x="0" y="2"/>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9" name="Freeform 27"/>
            <p:cNvSpPr>
              <a:spLocks noEditPoints="1"/>
            </p:cNvSpPr>
            <p:nvPr/>
          </p:nvSpPr>
          <p:spPr bwMode="white">
            <a:xfrm>
              <a:off x="6552696" y="2228662"/>
              <a:ext cx="197278" cy="196561"/>
            </a:xfrm>
            <a:custGeom>
              <a:avLst/>
              <a:gdLst>
                <a:gd name="T0" fmla="*/ 0 w 100"/>
                <a:gd name="T1" fmla="*/ 2147483647 h 112"/>
                <a:gd name="T2" fmla="*/ 0 w 100"/>
                <a:gd name="T3" fmla="*/ 2147483647 h 112"/>
                <a:gd name="T4" fmla="*/ 0 w 100"/>
                <a:gd name="T5" fmla="*/ 2147483647 h 112"/>
                <a:gd name="T6" fmla="*/ 0 w 100"/>
                <a:gd name="T7" fmla="*/ 2147483647 h 112"/>
                <a:gd name="T8" fmla="*/ 2147483647 w 100"/>
                <a:gd name="T9" fmla="*/ 2147483647 h 112"/>
                <a:gd name="T10" fmla="*/ 2147483647 w 100"/>
                <a:gd name="T11" fmla="*/ 2147483647 h 112"/>
                <a:gd name="T12" fmla="*/ 2147483647 w 100"/>
                <a:gd name="T13" fmla="*/ 2147483647 h 112"/>
                <a:gd name="T14" fmla="*/ 2147483647 w 100"/>
                <a:gd name="T15" fmla="*/ 2147483647 h 112"/>
                <a:gd name="T16" fmla="*/ 2147483647 w 100"/>
                <a:gd name="T17" fmla="*/ 2147483647 h 112"/>
                <a:gd name="T18" fmla="*/ 2147483647 w 100"/>
                <a:gd name="T19" fmla="*/ 2147483647 h 112"/>
                <a:gd name="T20" fmla="*/ 2147483647 w 100"/>
                <a:gd name="T21" fmla="*/ 0 h 112"/>
                <a:gd name="T22" fmla="*/ 2147483647 w 100"/>
                <a:gd name="T23" fmla="*/ 0 h 112"/>
                <a:gd name="T24" fmla="*/ 2147483647 w 100"/>
                <a:gd name="T25" fmla="*/ 2147483647 h 112"/>
                <a:gd name="T26" fmla="*/ 2147483647 w 100"/>
                <a:gd name="T27" fmla="*/ 2147483647 h 112"/>
                <a:gd name="T28" fmla="*/ 2147483647 w 100"/>
                <a:gd name="T29" fmla="*/ 2147483647 h 112"/>
                <a:gd name="T30" fmla="*/ 2147483647 w 100"/>
                <a:gd name="T31" fmla="*/ 2147483647 h 112"/>
                <a:gd name="T32" fmla="*/ 2147483647 w 100"/>
                <a:gd name="T33" fmla="*/ 2147483647 h 112"/>
                <a:gd name="T34" fmla="*/ 2147483647 w 100"/>
                <a:gd name="T35" fmla="*/ 2147483647 h 112"/>
                <a:gd name="T36" fmla="*/ 2147483647 w 100"/>
                <a:gd name="T37" fmla="*/ 2147483647 h 112"/>
                <a:gd name="T38" fmla="*/ 2147483647 w 100"/>
                <a:gd name="T39" fmla="*/ 2147483647 h 112"/>
                <a:gd name="T40" fmla="*/ 2147483647 w 100"/>
                <a:gd name="T41" fmla="*/ 2147483647 h 112"/>
                <a:gd name="T42" fmla="*/ 2147483647 w 100"/>
                <a:gd name="T43" fmla="*/ 2147483647 h 112"/>
                <a:gd name="T44" fmla="*/ 2147483647 w 100"/>
                <a:gd name="T45" fmla="*/ 2147483647 h 112"/>
                <a:gd name="T46" fmla="*/ 2147483647 w 100"/>
                <a:gd name="T47" fmla="*/ 2147483647 h 112"/>
                <a:gd name="T48" fmla="*/ 2147483647 w 100"/>
                <a:gd name="T49" fmla="*/ 2147483647 h 112"/>
                <a:gd name="T50" fmla="*/ 2147483647 w 100"/>
                <a:gd name="T51" fmla="*/ 2147483647 h 112"/>
                <a:gd name="T52" fmla="*/ 2147483647 w 100"/>
                <a:gd name="T53" fmla="*/ 2147483647 h 112"/>
                <a:gd name="T54" fmla="*/ 2147483647 w 100"/>
                <a:gd name="T55" fmla="*/ 2147483647 h 112"/>
                <a:gd name="T56" fmla="*/ 2147483647 w 100"/>
                <a:gd name="T57" fmla="*/ 2147483647 h 112"/>
                <a:gd name="T58" fmla="*/ 2147483647 w 100"/>
                <a:gd name="T59" fmla="*/ 2147483647 h 112"/>
                <a:gd name="T60" fmla="*/ 2147483647 w 100"/>
                <a:gd name="T61" fmla="*/ 2147483647 h 112"/>
                <a:gd name="T62" fmla="*/ 2147483647 w 100"/>
                <a:gd name="T63" fmla="*/ 2147483647 h 112"/>
                <a:gd name="T64" fmla="*/ 2147483647 w 100"/>
                <a:gd name="T65" fmla="*/ 2147483647 h 112"/>
                <a:gd name="T66" fmla="*/ 2147483647 w 100"/>
                <a:gd name="T67" fmla="*/ 2147483647 h 112"/>
                <a:gd name="T68" fmla="*/ 2147483647 w 100"/>
                <a:gd name="T69" fmla="*/ 2147483647 h 112"/>
                <a:gd name="T70" fmla="*/ 2147483647 w 100"/>
                <a:gd name="T71" fmla="*/ 2147483647 h 112"/>
                <a:gd name="T72" fmla="*/ 2147483647 w 100"/>
                <a:gd name="T73" fmla="*/ 2147483647 h 112"/>
                <a:gd name="T74" fmla="*/ 2147483647 w 100"/>
                <a:gd name="T75" fmla="*/ 2147483647 h 112"/>
                <a:gd name="T76" fmla="*/ 2147483647 w 100"/>
                <a:gd name="T77" fmla="*/ 2147483647 h 112"/>
                <a:gd name="T78" fmla="*/ 2147483647 w 100"/>
                <a:gd name="T79" fmla="*/ 2147483647 h 112"/>
                <a:gd name="T80" fmla="*/ 2147483647 w 100"/>
                <a:gd name="T81" fmla="*/ 2147483647 h 112"/>
                <a:gd name="T82" fmla="*/ 2147483647 w 100"/>
                <a:gd name="T83" fmla="*/ 2147483647 h 112"/>
                <a:gd name="T84" fmla="*/ 2147483647 w 100"/>
                <a:gd name="T85" fmla="*/ 2147483647 h 112"/>
                <a:gd name="T86" fmla="*/ 2147483647 w 100"/>
                <a:gd name="T87" fmla="*/ 2147483647 h 112"/>
                <a:gd name="T88" fmla="*/ 2147483647 w 100"/>
                <a:gd name="T89" fmla="*/ 2147483647 h 112"/>
                <a:gd name="T90" fmla="*/ 2147483647 w 100"/>
                <a:gd name="T91" fmla="*/ 2147483647 h 112"/>
                <a:gd name="T92" fmla="*/ 0 w 100"/>
                <a:gd name="T93" fmla="*/ 2147483647 h 112"/>
                <a:gd name="T94" fmla="*/ 0 w 100"/>
                <a:gd name="T95" fmla="*/ 2147483647 h 112"/>
                <a:gd name="T96" fmla="*/ 0 w 100"/>
                <a:gd name="T97" fmla="*/ 2147483647 h 112"/>
                <a:gd name="T98" fmla="*/ 2147483647 w 100"/>
                <a:gd name="T99" fmla="*/ 2147483647 h 112"/>
                <a:gd name="T100" fmla="*/ 2147483647 w 100"/>
                <a:gd name="T101" fmla="*/ 2147483647 h 112"/>
                <a:gd name="T102" fmla="*/ 2147483647 w 100"/>
                <a:gd name="T103" fmla="*/ 2147483647 h 112"/>
                <a:gd name="T104" fmla="*/ 2147483647 w 100"/>
                <a:gd name="T105" fmla="*/ 2147483647 h 112"/>
                <a:gd name="T106" fmla="*/ 2147483647 w 100"/>
                <a:gd name="T107" fmla="*/ 2147483647 h 112"/>
                <a:gd name="T108" fmla="*/ 2147483647 w 100"/>
                <a:gd name="T109" fmla="*/ 2147483647 h 112"/>
                <a:gd name="T110" fmla="*/ 2147483647 w 100"/>
                <a:gd name="T111" fmla="*/ 2147483647 h 112"/>
                <a:gd name="T112" fmla="*/ 2147483647 w 100"/>
                <a:gd name="T113" fmla="*/ 2147483647 h 112"/>
                <a:gd name="T114" fmla="*/ 2147483647 w 100"/>
                <a:gd name="T115" fmla="*/ 2147483647 h 112"/>
                <a:gd name="T116" fmla="*/ 2147483647 w 100"/>
                <a:gd name="T117" fmla="*/ 2147483647 h 112"/>
                <a:gd name="T118" fmla="*/ 2147483647 w 100"/>
                <a:gd name="T119" fmla="*/ 2147483647 h 112"/>
                <a:gd name="T120" fmla="*/ 2147483647 w 100"/>
                <a:gd name="T121" fmla="*/ 2147483647 h 112"/>
                <a:gd name="T122" fmla="*/ 2147483647 w 100"/>
                <a:gd name="T123" fmla="*/ 2147483647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12"/>
                <a:gd name="T188" fmla="*/ 100 w 100"/>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12">
                  <a:moveTo>
                    <a:pt x="0" y="56"/>
                  </a:moveTo>
                  <a:lnTo>
                    <a:pt x="0" y="56"/>
                  </a:lnTo>
                  <a:lnTo>
                    <a:pt x="0" y="46"/>
                  </a:lnTo>
                  <a:lnTo>
                    <a:pt x="4" y="34"/>
                  </a:lnTo>
                  <a:lnTo>
                    <a:pt x="8" y="26"/>
                  </a:lnTo>
                  <a:lnTo>
                    <a:pt x="14" y="16"/>
                  </a:lnTo>
                  <a:lnTo>
                    <a:pt x="20" y="10"/>
                  </a:lnTo>
                  <a:lnTo>
                    <a:pt x="30" y="4"/>
                  </a:lnTo>
                  <a:lnTo>
                    <a:pt x="40" y="2"/>
                  </a:lnTo>
                  <a:lnTo>
                    <a:pt x="50" y="0"/>
                  </a:lnTo>
                  <a:lnTo>
                    <a:pt x="62" y="2"/>
                  </a:lnTo>
                  <a:lnTo>
                    <a:pt x="72" y="4"/>
                  </a:lnTo>
                  <a:lnTo>
                    <a:pt x="80" y="10"/>
                  </a:lnTo>
                  <a:lnTo>
                    <a:pt x="86" y="18"/>
                  </a:lnTo>
                  <a:lnTo>
                    <a:pt x="92" y="26"/>
                  </a:lnTo>
                  <a:lnTo>
                    <a:pt x="96" y="36"/>
                  </a:lnTo>
                  <a:lnTo>
                    <a:pt x="98" y="46"/>
                  </a:lnTo>
                  <a:lnTo>
                    <a:pt x="100" y="58"/>
                  </a:lnTo>
                  <a:lnTo>
                    <a:pt x="100" y="66"/>
                  </a:lnTo>
                  <a:lnTo>
                    <a:pt x="22" y="66"/>
                  </a:lnTo>
                  <a:lnTo>
                    <a:pt x="26" y="76"/>
                  </a:lnTo>
                  <a:lnTo>
                    <a:pt x="34" y="86"/>
                  </a:lnTo>
                  <a:lnTo>
                    <a:pt x="42" y="90"/>
                  </a:lnTo>
                  <a:lnTo>
                    <a:pt x="52" y="92"/>
                  </a:lnTo>
                  <a:lnTo>
                    <a:pt x="60" y="92"/>
                  </a:lnTo>
                  <a:lnTo>
                    <a:pt x="68" y="90"/>
                  </a:lnTo>
                  <a:lnTo>
                    <a:pt x="74" y="86"/>
                  </a:lnTo>
                  <a:lnTo>
                    <a:pt x="80" y="80"/>
                  </a:lnTo>
                  <a:lnTo>
                    <a:pt x="94" y="92"/>
                  </a:lnTo>
                  <a:lnTo>
                    <a:pt x="86" y="100"/>
                  </a:lnTo>
                  <a:lnTo>
                    <a:pt x="76" y="108"/>
                  </a:lnTo>
                  <a:lnTo>
                    <a:pt x="66" y="112"/>
                  </a:lnTo>
                  <a:lnTo>
                    <a:pt x="52" y="112"/>
                  </a:lnTo>
                  <a:lnTo>
                    <a:pt x="42" y="112"/>
                  </a:lnTo>
                  <a:lnTo>
                    <a:pt x="32" y="108"/>
                  </a:lnTo>
                  <a:lnTo>
                    <a:pt x="22" y="104"/>
                  </a:lnTo>
                  <a:lnTo>
                    <a:pt x="14" y="98"/>
                  </a:lnTo>
                  <a:lnTo>
                    <a:pt x="8" y="90"/>
                  </a:lnTo>
                  <a:lnTo>
                    <a:pt x="4" y="80"/>
                  </a:lnTo>
                  <a:lnTo>
                    <a:pt x="0" y="68"/>
                  </a:lnTo>
                  <a:lnTo>
                    <a:pt x="0" y="56"/>
                  </a:lnTo>
                  <a:close/>
                  <a:moveTo>
                    <a:pt x="76" y="48"/>
                  </a:moveTo>
                  <a:lnTo>
                    <a:pt x="76" y="48"/>
                  </a:lnTo>
                  <a:lnTo>
                    <a:pt x="74" y="38"/>
                  </a:lnTo>
                  <a:lnTo>
                    <a:pt x="68" y="28"/>
                  </a:lnTo>
                  <a:lnTo>
                    <a:pt x="60" y="22"/>
                  </a:lnTo>
                  <a:lnTo>
                    <a:pt x="56" y="22"/>
                  </a:lnTo>
                  <a:lnTo>
                    <a:pt x="50" y="20"/>
                  </a:lnTo>
                  <a:lnTo>
                    <a:pt x="40" y="22"/>
                  </a:lnTo>
                  <a:lnTo>
                    <a:pt x="32" y="28"/>
                  </a:lnTo>
                  <a:lnTo>
                    <a:pt x="26" y="38"/>
                  </a:lnTo>
                  <a:lnTo>
                    <a:pt x="22" y="48"/>
                  </a:lnTo>
                  <a:lnTo>
                    <a:pt x="76" y="48"/>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60" name="Freeform 28"/>
            <p:cNvSpPr>
              <a:spLocks/>
            </p:cNvSpPr>
            <p:nvPr/>
          </p:nvSpPr>
          <p:spPr bwMode="white">
            <a:xfrm>
              <a:off x="6796053" y="2228662"/>
              <a:ext cx="182877" cy="193812"/>
            </a:xfrm>
            <a:custGeom>
              <a:avLst/>
              <a:gdLst>
                <a:gd name="T0" fmla="*/ 0 w 92"/>
                <a:gd name="T1" fmla="*/ 2147483647 h 110"/>
                <a:gd name="T2" fmla="*/ 2147483647 w 92"/>
                <a:gd name="T3" fmla="*/ 2147483647 h 110"/>
                <a:gd name="T4" fmla="*/ 2147483647 w 92"/>
                <a:gd name="T5" fmla="*/ 2147483647 h 110"/>
                <a:gd name="T6" fmla="*/ 2147483647 w 92"/>
                <a:gd name="T7" fmla="*/ 2147483647 h 110"/>
                <a:gd name="T8" fmla="*/ 2147483647 w 92"/>
                <a:gd name="T9" fmla="*/ 2147483647 h 110"/>
                <a:gd name="T10" fmla="*/ 2147483647 w 92"/>
                <a:gd name="T11" fmla="*/ 2147483647 h 110"/>
                <a:gd name="T12" fmla="*/ 2147483647 w 92"/>
                <a:gd name="T13" fmla="*/ 2147483647 h 110"/>
                <a:gd name="T14" fmla="*/ 2147483647 w 92"/>
                <a:gd name="T15" fmla="*/ 0 h 110"/>
                <a:gd name="T16" fmla="*/ 2147483647 w 92"/>
                <a:gd name="T17" fmla="*/ 0 h 110"/>
                <a:gd name="T18" fmla="*/ 2147483647 w 92"/>
                <a:gd name="T19" fmla="*/ 2147483647 h 110"/>
                <a:gd name="T20" fmla="*/ 2147483647 w 92"/>
                <a:gd name="T21" fmla="*/ 2147483647 h 110"/>
                <a:gd name="T22" fmla="*/ 2147483647 w 92"/>
                <a:gd name="T23" fmla="*/ 2147483647 h 110"/>
                <a:gd name="T24" fmla="*/ 2147483647 w 92"/>
                <a:gd name="T25" fmla="*/ 2147483647 h 110"/>
                <a:gd name="T26" fmla="*/ 2147483647 w 92"/>
                <a:gd name="T27" fmla="*/ 2147483647 h 110"/>
                <a:gd name="T28" fmla="*/ 2147483647 w 92"/>
                <a:gd name="T29" fmla="*/ 2147483647 h 110"/>
                <a:gd name="T30" fmla="*/ 2147483647 w 92"/>
                <a:gd name="T31" fmla="*/ 2147483647 h 110"/>
                <a:gd name="T32" fmla="*/ 2147483647 w 92"/>
                <a:gd name="T33" fmla="*/ 2147483647 h 110"/>
                <a:gd name="T34" fmla="*/ 2147483647 w 92"/>
                <a:gd name="T35" fmla="*/ 2147483647 h 110"/>
                <a:gd name="T36" fmla="*/ 2147483647 w 92"/>
                <a:gd name="T37" fmla="*/ 2147483647 h 110"/>
                <a:gd name="T38" fmla="*/ 2147483647 w 92"/>
                <a:gd name="T39" fmla="*/ 2147483647 h 110"/>
                <a:gd name="T40" fmla="*/ 2147483647 w 92"/>
                <a:gd name="T41" fmla="*/ 2147483647 h 110"/>
                <a:gd name="T42" fmla="*/ 2147483647 w 92"/>
                <a:gd name="T43" fmla="*/ 2147483647 h 110"/>
                <a:gd name="T44" fmla="*/ 2147483647 w 92"/>
                <a:gd name="T45" fmla="*/ 2147483647 h 110"/>
                <a:gd name="T46" fmla="*/ 2147483647 w 92"/>
                <a:gd name="T47" fmla="*/ 2147483647 h 110"/>
                <a:gd name="T48" fmla="*/ 2147483647 w 92"/>
                <a:gd name="T49" fmla="*/ 2147483647 h 110"/>
                <a:gd name="T50" fmla="*/ 2147483647 w 92"/>
                <a:gd name="T51" fmla="*/ 2147483647 h 110"/>
                <a:gd name="T52" fmla="*/ 2147483647 w 92"/>
                <a:gd name="T53" fmla="*/ 2147483647 h 110"/>
                <a:gd name="T54" fmla="*/ 2147483647 w 92"/>
                <a:gd name="T55" fmla="*/ 2147483647 h 110"/>
                <a:gd name="T56" fmla="*/ 2147483647 w 92"/>
                <a:gd name="T57" fmla="*/ 2147483647 h 110"/>
                <a:gd name="T58" fmla="*/ 2147483647 w 92"/>
                <a:gd name="T59" fmla="*/ 2147483647 h 110"/>
                <a:gd name="T60" fmla="*/ 2147483647 w 92"/>
                <a:gd name="T61" fmla="*/ 2147483647 h 110"/>
                <a:gd name="T62" fmla="*/ 0 w 92"/>
                <a:gd name="T63" fmla="*/ 2147483647 h 110"/>
                <a:gd name="T64" fmla="*/ 0 w 92"/>
                <a:gd name="T65" fmla="*/ 2147483647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110"/>
                <a:gd name="T101" fmla="*/ 92 w 92"/>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110">
                  <a:moveTo>
                    <a:pt x="0" y="2"/>
                  </a:moveTo>
                  <a:lnTo>
                    <a:pt x="24" y="2"/>
                  </a:lnTo>
                  <a:lnTo>
                    <a:pt x="24" y="20"/>
                  </a:lnTo>
                  <a:lnTo>
                    <a:pt x="28" y="12"/>
                  </a:lnTo>
                  <a:lnTo>
                    <a:pt x="36" y="6"/>
                  </a:lnTo>
                  <a:lnTo>
                    <a:pt x="44" y="2"/>
                  </a:lnTo>
                  <a:lnTo>
                    <a:pt x="56" y="0"/>
                  </a:lnTo>
                  <a:lnTo>
                    <a:pt x="64" y="2"/>
                  </a:lnTo>
                  <a:lnTo>
                    <a:pt x="70" y="4"/>
                  </a:lnTo>
                  <a:lnTo>
                    <a:pt x="78" y="6"/>
                  </a:lnTo>
                  <a:lnTo>
                    <a:pt x="82" y="12"/>
                  </a:lnTo>
                  <a:lnTo>
                    <a:pt x="86" y="18"/>
                  </a:lnTo>
                  <a:lnTo>
                    <a:pt x="90" y="24"/>
                  </a:lnTo>
                  <a:lnTo>
                    <a:pt x="92" y="32"/>
                  </a:lnTo>
                  <a:lnTo>
                    <a:pt x="92" y="42"/>
                  </a:lnTo>
                  <a:lnTo>
                    <a:pt x="92" y="110"/>
                  </a:lnTo>
                  <a:lnTo>
                    <a:pt x="68" y="110"/>
                  </a:lnTo>
                  <a:lnTo>
                    <a:pt x="68" y="50"/>
                  </a:lnTo>
                  <a:lnTo>
                    <a:pt x="66" y="38"/>
                  </a:lnTo>
                  <a:lnTo>
                    <a:pt x="62" y="30"/>
                  </a:lnTo>
                  <a:lnTo>
                    <a:pt x="56" y="24"/>
                  </a:lnTo>
                  <a:lnTo>
                    <a:pt x="46" y="22"/>
                  </a:lnTo>
                  <a:lnTo>
                    <a:pt x="36" y="24"/>
                  </a:lnTo>
                  <a:lnTo>
                    <a:pt x="30" y="30"/>
                  </a:lnTo>
                  <a:lnTo>
                    <a:pt x="24" y="38"/>
                  </a:lnTo>
                  <a:lnTo>
                    <a:pt x="24" y="50"/>
                  </a:lnTo>
                  <a:lnTo>
                    <a:pt x="24" y="110"/>
                  </a:lnTo>
                  <a:lnTo>
                    <a:pt x="0" y="110"/>
                  </a:lnTo>
                  <a:lnTo>
                    <a:pt x="0" y="2"/>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61" name="Freeform 29"/>
            <p:cNvSpPr>
              <a:spLocks/>
            </p:cNvSpPr>
            <p:nvPr/>
          </p:nvSpPr>
          <p:spPr bwMode="white">
            <a:xfrm>
              <a:off x="7025010" y="2228662"/>
              <a:ext cx="185758" cy="196561"/>
            </a:xfrm>
            <a:custGeom>
              <a:avLst/>
              <a:gdLst>
                <a:gd name="T0" fmla="*/ 0 w 94"/>
                <a:gd name="T1" fmla="*/ 2147483647 h 112"/>
                <a:gd name="T2" fmla="*/ 0 w 94"/>
                <a:gd name="T3" fmla="*/ 2147483647 h 112"/>
                <a:gd name="T4" fmla="*/ 0 w 94"/>
                <a:gd name="T5" fmla="*/ 2147483647 h 112"/>
                <a:gd name="T6" fmla="*/ 0 w 94"/>
                <a:gd name="T7" fmla="*/ 2147483647 h 112"/>
                <a:gd name="T8" fmla="*/ 2147483647 w 94"/>
                <a:gd name="T9" fmla="*/ 2147483647 h 112"/>
                <a:gd name="T10" fmla="*/ 2147483647 w 94"/>
                <a:gd name="T11" fmla="*/ 2147483647 h 112"/>
                <a:gd name="T12" fmla="*/ 2147483647 w 94"/>
                <a:gd name="T13" fmla="*/ 2147483647 h 112"/>
                <a:gd name="T14" fmla="*/ 2147483647 w 94"/>
                <a:gd name="T15" fmla="*/ 2147483647 h 112"/>
                <a:gd name="T16" fmla="*/ 2147483647 w 94"/>
                <a:gd name="T17" fmla="*/ 2147483647 h 112"/>
                <a:gd name="T18" fmla="*/ 2147483647 w 94"/>
                <a:gd name="T19" fmla="*/ 2147483647 h 112"/>
                <a:gd name="T20" fmla="*/ 2147483647 w 94"/>
                <a:gd name="T21" fmla="*/ 0 h 112"/>
                <a:gd name="T22" fmla="*/ 2147483647 w 94"/>
                <a:gd name="T23" fmla="*/ 0 h 112"/>
                <a:gd name="T24" fmla="*/ 2147483647 w 94"/>
                <a:gd name="T25" fmla="*/ 2147483647 h 112"/>
                <a:gd name="T26" fmla="*/ 2147483647 w 94"/>
                <a:gd name="T27" fmla="*/ 2147483647 h 112"/>
                <a:gd name="T28" fmla="*/ 2147483647 w 94"/>
                <a:gd name="T29" fmla="*/ 2147483647 h 112"/>
                <a:gd name="T30" fmla="*/ 2147483647 w 94"/>
                <a:gd name="T31" fmla="*/ 2147483647 h 112"/>
                <a:gd name="T32" fmla="*/ 2147483647 w 94"/>
                <a:gd name="T33" fmla="*/ 2147483647 h 112"/>
                <a:gd name="T34" fmla="*/ 2147483647 w 94"/>
                <a:gd name="T35" fmla="*/ 2147483647 h 112"/>
                <a:gd name="T36" fmla="*/ 2147483647 w 94"/>
                <a:gd name="T37" fmla="*/ 2147483647 h 112"/>
                <a:gd name="T38" fmla="*/ 2147483647 w 94"/>
                <a:gd name="T39" fmla="*/ 2147483647 h 112"/>
                <a:gd name="T40" fmla="*/ 2147483647 w 94"/>
                <a:gd name="T41" fmla="*/ 2147483647 h 112"/>
                <a:gd name="T42" fmla="*/ 2147483647 w 94"/>
                <a:gd name="T43" fmla="*/ 2147483647 h 112"/>
                <a:gd name="T44" fmla="*/ 2147483647 w 94"/>
                <a:gd name="T45" fmla="*/ 2147483647 h 112"/>
                <a:gd name="T46" fmla="*/ 2147483647 w 94"/>
                <a:gd name="T47" fmla="*/ 2147483647 h 112"/>
                <a:gd name="T48" fmla="*/ 2147483647 w 94"/>
                <a:gd name="T49" fmla="*/ 2147483647 h 112"/>
                <a:gd name="T50" fmla="*/ 2147483647 w 94"/>
                <a:gd name="T51" fmla="*/ 2147483647 h 112"/>
                <a:gd name="T52" fmla="*/ 2147483647 w 94"/>
                <a:gd name="T53" fmla="*/ 2147483647 h 112"/>
                <a:gd name="T54" fmla="*/ 2147483647 w 94"/>
                <a:gd name="T55" fmla="*/ 2147483647 h 112"/>
                <a:gd name="T56" fmla="*/ 2147483647 w 94"/>
                <a:gd name="T57" fmla="*/ 2147483647 h 112"/>
                <a:gd name="T58" fmla="*/ 2147483647 w 94"/>
                <a:gd name="T59" fmla="*/ 2147483647 h 112"/>
                <a:gd name="T60" fmla="*/ 2147483647 w 94"/>
                <a:gd name="T61" fmla="*/ 2147483647 h 112"/>
                <a:gd name="T62" fmla="*/ 2147483647 w 94"/>
                <a:gd name="T63" fmla="*/ 2147483647 h 112"/>
                <a:gd name="T64" fmla="*/ 2147483647 w 94"/>
                <a:gd name="T65" fmla="*/ 2147483647 h 112"/>
                <a:gd name="T66" fmla="*/ 2147483647 w 94"/>
                <a:gd name="T67" fmla="*/ 2147483647 h 112"/>
                <a:gd name="T68" fmla="*/ 2147483647 w 94"/>
                <a:gd name="T69" fmla="*/ 2147483647 h 112"/>
                <a:gd name="T70" fmla="*/ 2147483647 w 94"/>
                <a:gd name="T71" fmla="*/ 2147483647 h 112"/>
                <a:gd name="T72" fmla="*/ 2147483647 w 94"/>
                <a:gd name="T73" fmla="*/ 2147483647 h 112"/>
                <a:gd name="T74" fmla="*/ 2147483647 w 94"/>
                <a:gd name="T75" fmla="*/ 2147483647 h 112"/>
                <a:gd name="T76" fmla="*/ 2147483647 w 94"/>
                <a:gd name="T77" fmla="*/ 2147483647 h 112"/>
                <a:gd name="T78" fmla="*/ 2147483647 w 94"/>
                <a:gd name="T79" fmla="*/ 2147483647 h 112"/>
                <a:gd name="T80" fmla="*/ 2147483647 w 94"/>
                <a:gd name="T81" fmla="*/ 2147483647 h 112"/>
                <a:gd name="T82" fmla="*/ 2147483647 w 94"/>
                <a:gd name="T83" fmla="*/ 2147483647 h 112"/>
                <a:gd name="T84" fmla="*/ 2147483647 w 94"/>
                <a:gd name="T85" fmla="*/ 2147483647 h 112"/>
                <a:gd name="T86" fmla="*/ 2147483647 w 94"/>
                <a:gd name="T87" fmla="*/ 2147483647 h 112"/>
                <a:gd name="T88" fmla="*/ 2147483647 w 94"/>
                <a:gd name="T89" fmla="*/ 2147483647 h 112"/>
                <a:gd name="T90" fmla="*/ 2147483647 w 94"/>
                <a:gd name="T91" fmla="*/ 2147483647 h 112"/>
                <a:gd name="T92" fmla="*/ 2147483647 w 94"/>
                <a:gd name="T93" fmla="*/ 2147483647 h 112"/>
                <a:gd name="T94" fmla="*/ 2147483647 w 94"/>
                <a:gd name="T95" fmla="*/ 2147483647 h 112"/>
                <a:gd name="T96" fmla="*/ 2147483647 w 94"/>
                <a:gd name="T97" fmla="*/ 2147483647 h 112"/>
                <a:gd name="T98" fmla="*/ 2147483647 w 94"/>
                <a:gd name="T99" fmla="*/ 2147483647 h 112"/>
                <a:gd name="T100" fmla="*/ 2147483647 w 94"/>
                <a:gd name="T101" fmla="*/ 2147483647 h 112"/>
                <a:gd name="T102" fmla="*/ 2147483647 w 94"/>
                <a:gd name="T103" fmla="*/ 2147483647 h 112"/>
                <a:gd name="T104" fmla="*/ 2147483647 w 94"/>
                <a:gd name="T105" fmla="*/ 2147483647 h 112"/>
                <a:gd name="T106" fmla="*/ 2147483647 w 94"/>
                <a:gd name="T107" fmla="*/ 2147483647 h 112"/>
                <a:gd name="T108" fmla="*/ 2147483647 w 94"/>
                <a:gd name="T109" fmla="*/ 2147483647 h 112"/>
                <a:gd name="T110" fmla="*/ 0 w 94"/>
                <a:gd name="T111" fmla="*/ 2147483647 h 112"/>
                <a:gd name="T112" fmla="*/ 0 w 94"/>
                <a:gd name="T113" fmla="*/ 2147483647 h 112"/>
                <a:gd name="T114" fmla="*/ 0 w 94"/>
                <a:gd name="T115" fmla="*/ 2147483647 h 1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
                <a:gd name="T175" fmla="*/ 0 h 112"/>
                <a:gd name="T176" fmla="*/ 94 w 94"/>
                <a:gd name="T177" fmla="*/ 112 h 1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 h="112">
                  <a:moveTo>
                    <a:pt x="0" y="58"/>
                  </a:moveTo>
                  <a:lnTo>
                    <a:pt x="0" y="56"/>
                  </a:lnTo>
                  <a:lnTo>
                    <a:pt x="0" y="46"/>
                  </a:lnTo>
                  <a:lnTo>
                    <a:pt x="4" y="34"/>
                  </a:lnTo>
                  <a:lnTo>
                    <a:pt x="8" y="26"/>
                  </a:lnTo>
                  <a:lnTo>
                    <a:pt x="14" y="16"/>
                  </a:lnTo>
                  <a:lnTo>
                    <a:pt x="22" y="10"/>
                  </a:lnTo>
                  <a:lnTo>
                    <a:pt x="32" y="4"/>
                  </a:lnTo>
                  <a:lnTo>
                    <a:pt x="42" y="2"/>
                  </a:lnTo>
                  <a:lnTo>
                    <a:pt x="52" y="0"/>
                  </a:lnTo>
                  <a:lnTo>
                    <a:pt x="66" y="2"/>
                  </a:lnTo>
                  <a:lnTo>
                    <a:pt x="78" y="6"/>
                  </a:lnTo>
                  <a:lnTo>
                    <a:pt x="86" y="12"/>
                  </a:lnTo>
                  <a:lnTo>
                    <a:pt x="94" y="18"/>
                  </a:lnTo>
                  <a:lnTo>
                    <a:pt x="80" y="36"/>
                  </a:lnTo>
                  <a:lnTo>
                    <a:pt x="74" y="30"/>
                  </a:lnTo>
                  <a:lnTo>
                    <a:pt x="68" y="26"/>
                  </a:lnTo>
                  <a:lnTo>
                    <a:pt x="60" y="22"/>
                  </a:lnTo>
                  <a:lnTo>
                    <a:pt x="52" y="22"/>
                  </a:lnTo>
                  <a:lnTo>
                    <a:pt x="46" y="22"/>
                  </a:lnTo>
                  <a:lnTo>
                    <a:pt x="40" y="24"/>
                  </a:lnTo>
                  <a:lnTo>
                    <a:pt x="36" y="28"/>
                  </a:lnTo>
                  <a:lnTo>
                    <a:pt x="32" y="32"/>
                  </a:lnTo>
                  <a:lnTo>
                    <a:pt x="26" y="42"/>
                  </a:lnTo>
                  <a:lnTo>
                    <a:pt x="22" y="56"/>
                  </a:lnTo>
                  <a:lnTo>
                    <a:pt x="26" y="70"/>
                  </a:lnTo>
                  <a:lnTo>
                    <a:pt x="32" y="82"/>
                  </a:lnTo>
                  <a:lnTo>
                    <a:pt x="36" y="86"/>
                  </a:lnTo>
                  <a:lnTo>
                    <a:pt x="42" y="88"/>
                  </a:lnTo>
                  <a:lnTo>
                    <a:pt x="48" y="90"/>
                  </a:lnTo>
                  <a:lnTo>
                    <a:pt x="54" y="92"/>
                  </a:lnTo>
                  <a:lnTo>
                    <a:pt x="62" y="90"/>
                  </a:lnTo>
                  <a:lnTo>
                    <a:pt x="68" y="88"/>
                  </a:lnTo>
                  <a:lnTo>
                    <a:pt x="74" y="84"/>
                  </a:lnTo>
                  <a:lnTo>
                    <a:pt x="80" y="78"/>
                  </a:lnTo>
                  <a:lnTo>
                    <a:pt x="94" y="92"/>
                  </a:lnTo>
                  <a:lnTo>
                    <a:pt x="86" y="100"/>
                  </a:lnTo>
                  <a:lnTo>
                    <a:pt x="78" y="108"/>
                  </a:lnTo>
                  <a:lnTo>
                    <a:pt x="66" y="112"/>
                  </a:lnTo>
                  <a:lnTo>
                    <a:pt x="52" y="112"/>
                  </a:lnTo>
                  <a:lnTo>
                    <a:pt x="42" y="112"/>
                  </a:lnTo>
                  <a:lnTo>
                    <a:pt x="32" y="108"/>
                  </a:lnTo>
                  <a:lnTo>
                    <a:pt x="22" y="104"/>
                  </a:lnTo>
                  <a:lnTo>
                    <a:pt x="14" y="96"/>
                  </a:lnTo>
                  <a:lnTo>
                    <a:pt x="8" y="88"/>
                  </a:lnTo>
                  <a:lnTo>
                    <a:pt x="4" y="78"/>
                  </a:lnTo>
                  <a:lnTo>
                    <a:pt x="0" y="68"/>
                  </a:lnTo>
                  <a:lnTo>
                    <a:pt x="0" y="58"/>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62" name="Freeform 30"/>
            <p:cNvSpPr>
              <a:spLocks noEditPoints="1"/>
            </p:cNvSpPr>
            <p:nvPr/>
          </p:nvSpPr>
          <p:spPr bwMode="white">
            <a:xfrm>
              <a:off x="7238127" y="2228662"/>
              <a:ext cx="197278" cy="196561"/>
            </a:xfrm>
            <a:custGeom>
              <a:avLst/>
              <a:gdLst>
                <a:gd name="T0" fmla="*/ 0 w 100"/>
                <a:gd name="T1" fmla="*/ 2147483647 h 112"/>
                <a:gd name="T2" fmla="*/ 0 w 100"/>
                <a:gd name="T3" fmla="*/ 2147483647 h 112"/>
                <a:gd name="T4" fmla="*/ 0 w 100"/>
                <a:gd name="T5" fmla="*/ 2147483647 h 112"/>
                <a:gd name="T6" fmla="*/ 0 w 100"/>
                <a:gd name="T7" fmla="*/ 2147483647 h 112"/>
                <a:gd name="T8" fmla="*/ 2147483647 w 100"/>
                <a:gd name="T9" fmla="*/ 2147483647 h 112"/>
                <a:gd name="T10" fmla="*/ 2147483647 w 100"/>
                <a:gd name="T11" fmla="*/ 2147483647 h 112"/>
                <a:gd name="T12" fmla="*/ 2147483647 w 100"/>
                <a:gd name="T13" fmla="*/ 2147483647 h 112"/>
                <a:gd name="T14" fmla="*/ 2147483647 w 100"/>
                <a:gd name="T15" fmla="*/ 2147483647 h 112"/>
                <a:gd name="T16" fmla="*/ 2147483647 w 100"/>
                <a:gd name="T17" fmla="*/ 2147483647 h 112"/>
                <a:gd name="T18" fmla="*/ 2147483647 w 100"/>
                <a:gd name="T19" fmla="*/ 2147483647 h 112"/>
                <a:gd name="T20" fmla="*/ 2147483647 w 100"/>
                <a:gd name="T21" fmla="*/ 0 h 112"/>
                <a:gd name="T22" fmla="*/ 2147483647 w 100"/>
                <a:gd name="T23" fmla="*/ 0 h 112"/>
                <a:gd name="T24" fmla="*/ 2147483647 w 100"/>
                <a:gd name="T25" fmla="*/ 2147483647 h 112"/>
                <a:gd name="T26" fmla="*/ 2147483647 w 100"/>
                <a:gd name="T27" fmla="*/ 2147483647 h 112"/>
                <a:gd name="T28" fmla="*/ 2147483647 w 100"/>
                <a:gd name="T29" fmla="*/ 2147483647 h 112"/>
                <a:gd name="T30" fmla="*/ 2147483647 w 100"/>
                <a:gd name="T31" fmla="*/ 2147483647 h 112"/>
                <a:gd name="T32" fmla="*/ 2147483647 w 100"/>
                <a:gd name="T33" fmla="*/ 2147483647 h 112"/>
                <a:gd name="T34" fmla="*/ 2147483647 w 100"/>
                <a:gd name="T35" fmla="*/ 2147483647 h 112"/>
                <a:gd name="T36" fmla="*/ 2147483647 w 100"/>
                <a:gd name="T37" fmla="*/ 2147483647 h 112"/>
                <a:gd name="T38" fmla="*/ 2147483647 w 100"/>
                <a:gd name="T39" fmla="*/ 2147483647 h 112"/>
                <a:gd name="T40" fmla="*/ 2147483647 w 100"/>
                <a:gd name="T41" fmla="*/ 2147483647 h 112"/>
                <a:gd name="T42" fmla="*/ 2147483647 w 100"/>
                <a:gd name="T43" fmla="*/ 2147483647 h 112"/>
                <a:gd name="T44" fmla="*/ 2147483647 w 100"/>
                <a:gd name="T45" fmla="*/ 2147483647 h 112"/>
                <a:gd name="T46" fmla="*/ 2147483647 w 100"/>
                <a:gd name="T47" fmla="*/ 2147483647 h 112"/>
                <a:gd name="T48" fmla="*/ 2147483647 w 100"/>
                <a:gd name="T49" fmla="*/ 2147483647 h 112"/>
                <a:gd name="T50" fmla="*/ 2147483647 w 100"/>
                <a:gd name="T51" fmla="*/ 2147483647 h 112"/>
                <a:gd name="T52" fmla="*/ 2147483647 w 100"/>
                <a:gd name="T53" fmla="*/ 2147483647 h 112"/>
                <a:gd name="T54" fmla="*/ 2147483647 w 100"/>
                <a:gd name="T55" fmla="*/ 2147483647 h 112"/>
                <a:gd name="T56" fmla="*/ 2147483647 w 100"/>
                <a:gd name="T57" fmla="*/ 2147483647 h 112"/>
                <a:gd name="T58" fmla="*/ 2147483647 w 100"/>
                <a:gd name="T59" fmla="*/ 2147483647 h 112"/>
                <a:gd name="T60" fmla="*/ 2147483647 w 100"/>
                <a:gd name="T61" fmla="*/ 2147483647 h 112"/>
                <a:gd name="T62" fmla="*/ 2147483647 w 100"/>
                <a:gd name="T63" fmla="*/ 2147483647 h 112"/>
                <a:gd name="T64" fmla="*/ 2147483647 w 100"/>
                <a:gd name="T65" fmla="*/ 2147483647 h 112"/>
                <a:gd name="T66" fmla="*/ 2147483647 w 100"/>
                <a:gd name="T67" fmla="*/ 2147483647 h 112"/>
                <a:gd name="T68" fmla="*/ 2147483647 w 100"/>
                <a:gd name="T69" fmla="*/ 2147483647 h 112"/>
                <a:gd name="T70" fmla="*/ 2147483647 w 100"/>
                <a:gd name="T71" fmla="*/ 2147483647 h 112"/>
                <a:gd name="T72" fmla="*/ 2147483647 w 100"/>
                <a:gd name="T73" fmla="*/ 2147483647 h 112"/>
                <a:gd name="T74" fmla="*/ 2147483647 w 100"/>
                <a:gd name="T75" fmla="*/ 2147483647 h 112"/>
                <a:gd name="T76" fmla="*/ 2147483647 w 100"/>
                <a:gd name="T77" fmla="*/ 2147483647 h 112"/>
                <a:gd name="T78" fmla="*/ 2147483647 w 100"/>
                <a:gd name="T79" fmla="*/ 2147483647 h 112"/>
                <a:gd name="T80" fmla="*/ 2147483647 w 100"/>
                <a:gd name="T81" fmla="*/ 2147483647 h 112"/>
                <a:gd name="T82" fmla="*/ 2147483647 w 100"/>
                <a:gd name="T83" fmla="*/ 2147483647 h 112"/>
                <a:gd name="T84" fmla="*/ 2147483647 w 100"/>
                <a:gd name="T85" fmla="*/ 2147483647 h 112"/>
                <a:gd name="T86" fmla="*/ 2147483647 w 100"/>
                <a:gd name="T87" fmla="*/ 2147483647 h 112"/>
                <a:gd name="T88" fmla="*/ 2147483647 w 100"/>
                <a:gd name="T89" fmla="*/ 2147483647 h 112"/>
                <a:gd name="T90" fmla="*/ 2147483647 w 100"/>
                <a:gd name="T91" fmla="*/ 2147483647 h 112"/>
                <a:gd name="T92" fmla="*/ 2147483647 w 100"/>
                <a:gd name="T93" fmla="*/ 2147483647 h 112"/>
                <a:gd name="T94" fmla="*/ 0 w 100"/>
                <a:gd name="T95" fmla="*/ 2147483647 h 112"/>
                <a:gd name="T96" fmla="*/ 0 w 100"/>
                <a:gd name="T97" fmla="*/ 2147483647 h 112"/>
                <a:gd name="T98" fmla="*/ 2147483647 w 100"/>
                <a:gd name="T99" fmla="*/ 2147483647 h 112"/>
                <a:gd name="T100" fmla="*/ 2147483647 w 100"/>
                <a:gd name="T101" fmla="*/ 2147483647 h 112"/>
                <a:gd name="T102" fmla="*/ 2147483647 w 100"/>
                <a:gd name="T103" fmla="*/ 2147483647 h 112"/>
                <a:gd name="T104" fmla="*/ 2147483647 w 100"/>
                <a:gd name="T105" fmla="*/ 2147483647 h 112"/>
                <a:gd name="T106" fmla="*/ 2147483647 w 100"/>
                <a:gd name="T107" fmla="*/ 2147483647 h 112"/>
                <a:gd name="T108" fmla="*/ 2147483647 w 100"/>
                <a:gd name="T109" fmla="*/ 2147483647 h 112"/>
                <a:gd name="T110" fmla="*/ 2147483647 w 100"/>
                <a:gd name="T111" fmla="*/ 2147483647 h 112"/>
                <a:gd name="T112" fmla="*/ 2147483647 w 100"/>
                <a:gd name="T113" fmla="*/ 2147483647 h 112"/>
                <a:gd name="T114" fmla="*/ 2147483647 w 100"/>
                <a:gd name="T115" fmla="*/ 2147483647 h 112"/>
                <a:gd name="T116" fmla="*/ 2147483647 w 100"/>
                <a:gd name="T117" fmla="*/ 2147483647 h 112"/>
                <a:gd name="T118" fmla="*/ 2147483647 w 100"/>
                <a:gd name="T119" fmla="*/ 2147483647 h 112"/>
                <a:gd name="T120" fmla="*/ 2147483647 w 100"/>
                <a:gd name="T121" fmla="*/ 2147483647 h 112"/>
                <a:gd name="T122" fmla="*/ 2147483647 w 100"/>
                <a:gd name="T123" fmla="*/ 2147483647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12"/>
                <a:gd name="T188" fmla="*/ 100 w 100"/>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12">
                  <a:moveTo>
                    <a:pt x="0" y="56"/>
                  </a:moveTo>
                  <a:lnTo>
                    <a:pt x="0" y="56"/>
                  </a:lnTo>
                  <a:lnTo>
                    <a:pt x="0" y="46"/>
                  </a:lnTo>
                  <a:lnTo>
                    <a:pt x="4" y="34"/>
                  </a:lnTo>
                  <a:lnTo>
                    <a:pt x="8" y="26"/>
                  </a:lnTo>
                  <a:lnTo>
                    <a:pt x="14" y="16"/>
                  </a:lnTo>
                  <a:lnTo>
                    <a:pt x="22" y="10"/>
                  </a:lnTo>
                  <a:lnTo>
                    <a:pt x="30" y="4"/>
                  </a:lnTo>
                  <a:lnTo>
                    <a:pt x="40" y="2"/>
                  </a:lnTo>
                  <a:lnTo>
                    <a:pt x="50" y="0"/>
                  </a:lnTo>
                  <a:lnTo>
                    <a:pt x="62" y="2"/>
                  </a:lnTo>
                  <a:lnTo>
                    <a:pt x="72" y="4"/>
                  </a:lnTo>
                  <a:lnTo>
                    <a:pt x="80" y="10"/>
                  </a:lnTo>
                  <a:lnTo>
                    <a:pt x="88" y="18"/>
                  </a:lnTo>
                  <a:lnTo>
                    <a:pt x="94" y="26"/>
                  </a:lnTo>
                  <a:lnTo>
                    <a:pt x="98" y="36"/>
                  </a:lnTo>
                  <a:lnTo>
                    <a:pt x="100" y="46"/>
                  </a:lnTo>
                  <a:lnTo>
                    <a:pt x="100" y="58"/>
                  </a:lnTo>
                  <a:lnTo>
                    <a:pt x="100" y="66"/>
                  </a:lnTo>
                  <a:lnTo>
                    <a:pt x="24" y="66"/>
                  </a:lnTo>
                  <a:lnTo>
                    <a:pt x="28" y="76"/>
                  </a:lnTo>
                  <a:lnTo>
                    <a:pt x="34" y="86"/>
                  </a:lnTo>
                  <a:lnTo>
                    <a:pt x="42" y="90"/>
                  </a:lnTo>
                  <a:lnTo>
                    <a:pt x="54" y="92"/>
                  </a:lnTo>
                  <a:lnTo>
                    <a:pt x="62" y="92"/>
                  </a:lnTo>
                  <a:lnTo>
                    <a:pt x="68" y="90"/>
                  </a:lnTo>
                  <a:lnTo>
                    <a:pt x="76" y="86"/>
                  </a:lnTo>
                  <a:lnTo>
                    <a:pt x="82" y="80"/>
                  </a:lnTo>
                  <a:lnTo>
                    <a:pt x="96" y="92"/>
                  </a:lnTo>
                  <a:lnTo>
                    <a:pt x="88" y="100"/>
                  </a:lnTo>
                  <a:lnTo>
                    <a:pt x="78" y="108"/>
                  </a:lnTo>
                  <a:lnTo>
                    <a:pt x="66" y="112"/>
                  </a:lnTo>
                  <a:lnTo>
                    <a:pt x="54" y="112"/>
                  </a:lnTo>
                  <a:lnTo>
                    <a:pt x="42" y="112"/>
                  </a:lnTo>
                  <a:lnTo>
                    <a:pt x="32" y="108"/>
                  </a:lnTo>
                  <a:lnTo>
                    <a:pt x="24" y="104"/>
                  </a:lnTo>
                  <a:lnTo>
                    <a:pt x="16" y="98"/>
                  </a:lnTo>
                  <a:lnTo>
                    <a:pt x="8" y="90"/>
                  </a:lnTo>
                  <a:lnTo>
                    <a:pt x="4" y="80"/>
                  </a:lnTo>
                  <a:lnTo>
                    <a:pt x="2" y="68"/>
                  </a:lnTo>
                  <a:lnTo>
                    <a:pt x="0" y="56"/>
                  </a:lnTo>
                  <a:close/>
                  <a:moveTo>
                    <a:pt x="76" y="48"/>
                  </a:moveTo>
                  <a:lnTo>
                    <a:pt x="76" y="48"/>
                  </a:lnTo>
                  <a:lnTo>
                    <a:pt x="74" y="38"/>
                  </a:lnTo>
                  <a:lnTo>
                    <a:pt x="68" y="28"/>
                  </a:lnTo>
                  <a:lnTo>
                    <a:pt x="60" y="22"/>
                  </a:lnTo>
                  <a:lnTo>
                    <a:pt x="56" y="22"/>
                  </a:lnTo>
                  <a:lnTo>
                    <a:pt x="50" y="20"/>
                  </a:lnTo>
                  <a:lnTo>
                    <a:pt x="40" y="22"/>
                  </a:lnTo>
                  <a:lnTo>
                    <a:pt x="32" y="28"/>
                  </a:lnTo>
                  <a:lnTo>
                    <a:pt x="26" y="38"/>
                  </a:lnTo>
                  <a:lnTo>
                    <a:pt x="24" y="48"/>
                  </a:lnTo>
                  <a:lnTo>
                    <a:pt x="76" y="48"/>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63" name="Rectangle 31"/>
            <p:cNvSpPr>
              <a:spLocks noChangeArrowheads="1"/>
            </p:cNvSpPr>
            <p:nvPr/>
          </p:nvSpPr>
          <p:spPr bwMode="white">
            <a:xfrm>
              <a:off x="7475725" y="2371615"/>
              <a:ext cx="50399" cy="50858"/>
            </a:xfrm>
            <a:prstGeom prst="rect">
              <a:avLst/>
            </a:prstGeom>
            <a:solidFill>
              <a:schemeClr val="bg1"/>
            </a:solidFill>
            <a:ln w="34925">
              <a:noFill/>
              <a:miter lim="800000"/>
              <a:headEnd/>
              <a:tailEnd/>
            </a:ln>
          </p:spPr>
          <p:txBody>
            <a:bodyPr lIns="91427" tIns="45713" rIns="91427" bIns="45713"/>
            <a:lstStyle/>
            <a:p>
              <a:pPr>
                <a:defRPr/>
              </a:pPr>
              <a:endParaRPr lang="en-US" sz="1800" b="0" dirty="0">
                <a:solidFill>
                  <a:schemeClr val="bg1"/>
                </a:solidFill>
                <a:latin typeface="Arial" charset="0"/>
              </a:endParaRPr>
            </a:p>
          </p:txBody>
        </p:sp>
        <p:sp>
          <p:nvSpPr>
            <p:cNvPr id="64" name="Freeform 32"/>
            <p:cNvSpPr>
              <a:spLocks noEditPoints="1"/>
            </p:cNvSpPr>
            <p:nvPr/>
          </p:nvSpPr>
          <p:spPr bwMode="white">
            <a:xfrm>
              <a:off x="7510284" y="2216290"/>
              <a:ext cx="103679" cy="96219"/>
            </a:xfrm>
            <a:custGeom>
              <a:avLst/>
              <a:gdLst>
                <a:gd name="T0" fmla="*/ 2147483647 w 52"/>
                <a:gd name="T1" fmla="*/ 2147483647 h 54"/>
                <a:gd name="T2" fmla="*/ 2147483647 w 52"/>
                <a:gd name="T3" fmla="*/ 2147483647 h 54"/>
                <a:gd name="T4" fmla="*/ 2147483647 w 52"/>
                <a:gd name="T5" fmla="*/ 2147483647 h 54"/>
                <a:gd name="T6" fmla="*/ 2147483647 w 52"/>
                <a:gd name="T7" fmla="*/ 2147483647 h 54"/>
                <a:gd name="T8" fmla="*/ 2147483647 w 52"/>
                <a:gd name="T9" fmla="*/ 2147483647 h 54"/>
                <a:gd name="T10" fmla="*/ 2147483647 w 52"/>
                <a:gd name="T11" fmla="*/ 0 h 54"/>
                <a:gd name="T12" fmla="*/ 2147483647 w 52"/>
                <a:gd name="T13" fmla="*/ 2147483647 h 54"/>
                <a:gd name="T14" fmla="*/ 0 w 52"/>
                <a:gd name="T15" fmla="*/ 2147483647 h 54"/>
                <a:gd name="T16" fmla="*/ 2147483647 w 52"/>
                <a:gd name="T17" fmla="*/ 2147483647 h 54"/>
                <a:gd name="T18" fmla="*/ 2147483647 w 52"/>
                <a:gd name="T19" fmla="*/ 2147483647 h 54"/>
                <a:gd name="T20" fmla="*/ 2147483647 w 52"/>
                <a:gd name="T21" fmla="*/ 2147483647 h 54"/>
                <a:gd name="T22" fmla="*/ 2147483647 w 52"/>
                <a:gd name="T23" fmla="*/ 2147483647 h 54"/>
                <a:gd name="T24" fmla="*/ 2147483647 w 52"/>
                <a:gd name="T25" fmla="*/ 2147483647 h 54"/>
                <a:gd name="T26" fmla="*/ 2147483647 w 52"/>
                <a:gd name="T27" fmla="*/ 2147483647 h 54"/>
                <a:gd name="T28" fmla="*/ 2147483647 w 52"/>
                <a:gd name="T29" fmla="*/ 2147483647 h 54"/>
                <a:gd name="T30" fmla="*/ 2147483647 w 52"/>
                <a:gd name="T31" fmla="*/ 2147483647 h 54"/>
                <a:gd name="T32" fmla="*/ 2147483647 w 52"/>
                <a:gd name="T33" fmla="*/ 2147483647 h 54"/>
                <a:gd name="T34" fmla="*/ 2147483647 w 52"/>
                <a:gd name="T35" fmla="*/ 2147483647 h 54"/>
                <a:gd name="T36" fmla="*/ 2147483647 w 52"/>
                <a:gd name="T37" fmla="*/ 2147483647 h 54"/>
                <a:gd name="T38" fmla="*/ 2147483647 w 52"/>
                <a:gd name="T39" fmla="*/ 2147483647 h 54"/>
                <a:gd name="T40" fmla="*/ 2147483647 w 52"/>
                <a:gd name="T41" fmla="*/ 2147483647 h 54"/>
                <a:gd name="T42" fmla="*/ 2147483647 w 52"/>
                <a:gd name="T43" fmla="*/ 2147483647 h 54"/>
                <a:gd name="T44" fmla="*/ 2147483647 w 52"/>
                <a:gd name="T45" fmla="*/ 2147483647 h 54"/>
                <a:gd name="T46" fmla="*/ 2147483647 w 52"/>
                <a:gd name="T47" fmla="*/ 2147483647 h 54"/>
                <a:gd name="T48" fmla="*/ 2147483647 w 52"/>
                <a:gd name="T49" fmla="*/ 2147483647 h 54"/>
                <a:gd name="T50" fmla="*/ 2147483647 w 52"/>
                <a:gd name="T51" fmla="*/ 2147483647 h 54"/>
                <a:gd name="T52" fmla="*/ 2147483647 w 52"/>
                <a:gd name="T53" fmla="*/ 2147483647 h 54"/>
                <a:gd name="T54" fmla="*/ 2147483647 w 52"/>
                <a:gd name="T55" fmla="*/ 2147483647 h 54"/>
                <a:gd name="T56" fmla="*/ 2147483647 w 52"/>
                <a:gd name="T57" fmla="*/ 2147483647 h 54"/>
                <a:gd name="T58" fmla="*/ 2147483647 w 52"/>
                <a:gd name="T59" fmla="*/ 2147483647 h 54"/>
                <a:gd name="T60" fmla="*/ 2147483647 w 52"/>
                <a:gd name="T61" fmla="*/ 2147483647 h 54"/>
                <a:gd name="T62" fmla="*/ 2147483647 w 52"/>
                <a:gd name="T63" fmla="*/ 2147483647 h 54"/>
                <a:gd name="T64" fmla="*/ 2147483647 w 52"/>
                <a:gd name="T65" fmla="*/ 2147483647 h 54"/>
                <a:gd name="T66" fmla="*/ 2147483647 w 52"/>
                <a:gd name="T67" fmla="*/ 2147483647 h 54"/>
                <a:gd name="T68" fmla="*/ 2147483647 w 52"/>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4"/>
                <a:gd name="T107" fmla="*/ 52 w 52"/>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4">
                  <a:moveTo>
                    <a:pt x="26" y="54"/>
                  </a:moveTo>
                  <a:lnTo>
                    <a:pt x="26" y="54"/>
                  </a:lnTo>
                  <a:lnTo>
                    <a:pt x="36" y="52"/>
                  </a:lnTo>
                  <a:lnTo>
                    <a:pt x="46" y="46"/>
                  </a:lnTo>
                  <a:lnTo>
                    <a:pt x="50" y="38"/>
                  </a:lnTo>
                  <a:lnTo>
                    <a:pt x="52" y="26"/>
                  </a:lnTo>
                  <a:lnTo>
                    <a:pt x="50" y="16"/>
                  </a:lnTo>
                  <a:lnTo>
                    <a:pt x="46" y="8"/>
                  </a:lnTo>
                  <a:lnTo>
                    <a:pt x="36" y="2"/>
                  </a:lnTo>
                  <a:lnTo>
                    <a:pt x="26" y="0"/>
                  </a:lnTo>
                  <a:lnTo>
                    <a:pt x="16" y="2"/>
                  </a:lnTo>
                  <a:lnTo>
                    <a:pt x="8" y="8"/>
                  </a:lnTo>
                  <a:lnTo>
                    <a:pt x="2" y="16"/>
                  </a:lnTo>
                  <a:lnTo>
                    <a:pt x="0" y="26"/>
                  </a:lnTo>
                  <a:lnTo>
                    <a:pt x="2" y="38"/>
                  </a:lnTo>
                  <a:lnTo>
                    <a:pt x="8" y="46"/>
                  </a:lnTo>
                  <a:lnTo>
                    <a:pt x="16" y="52"/>
                  </a:lnTo>
                  <a:lnTo>
                    <a:pt x="26" y="54"/>
                  </a:lnTo>
                  <a:close/>
                  <a:moveTo>
                    <a:pt x="26" y="50"/>
                  </a:moveTo>
                  <a:lnTo>
                    <a:pt x="26" y="50"/>
                  </a:lnTo>
                  <a:lnTo>
                    <a:pt x="18" y="48"/>
                  </a:lnTo>
                  <a:lnTo>
                    <a:pt x="10" y="42"/>
                  </a:lnTo>
                  <a:lnTo>
                    <a:pt x="6" y="36"/>
                  </a:lnTo>
                  <a:lnTo>
                    <a:pt x="4" y="26"/>
                  </a:lnTo>
                  <a:lnTo>
                    <a:pt x="6" y="18"/>
                  </a:lnTo>
                  <a:lnTo>
                    <a:pt x="10" y="12"/>
                  </a:lnTo>
                  <a:lnTo>
                    <a:pt x="18" y="6"/>
                  </a:lnTo>
                  <a:lnTo>
                    <a:pt x="26" y="4"/>
                  </a:lnTo>
                  <a:lnTo>
                    <a:pt x="36" y="6"/>
                  </a:lnTo>
                  <a:lnTo>
                    <a:pt x="42" y="12"/>
                  </a:lnTo>
                  <a:lnTo>
                    <a:pt x="48" y="18"/>
                  </a:lnTo>
                  <a:lnTo>
                    <a:pt x="48" y="26"/>
                  </a:lnTo>
                  <a:lnTo>
                    <a:pt x="48" y="36"/>
                  </a:lnTo>
                  <a:lnTo>
                    <a:pt x="42" y="42"/>
                  </a:lnTo>
                  <a:lnTo>
                    <a:pt x="36" y="48"/>
                  </a:lnTo>
                  <a:lnTo>
                    <a:pt x="26" y="50"/>
                  </a:lnTo>
                  <a:close/>
                  <a:moveTo>
                    <a:pt x="30" y="28"/>
                  </a:moveTo>
                  <a:lnTo>
                    <a:pt x="30" y="28"/>
                  </a:lnTo>
                  <a:lnTo>
                    <a:pt x="36" y="26"/>
                  </a:lnTo>
                  <a:lnTo>
                    <a:pt x="38" y="24"/>
                  </a:lnTo>
                  <a:lnTo>
                    <a:pt x="40" y="20"/>
                  </a:lnTo>
                  <a:lnTo>
                    <a:pt x="38" y="16"/>
                  </a:lnTo>
                  <a:lnTo>
                    <a:pt x="36" y="14"/>
                  </a:lnTo>
                  <a:lnTo>
                    <a:pt x="30" y="12"/>
                  </a:lnTo>
                  <a:lnTo>
                    <a:pt x="16" y="12"/>
                  </a:lnTo>
                  <a:lnTo>
                    <a:pt x="16" y="42"/>
                  </a:lnTo>
                  <a:lnTo>
                    <a:pt x="20" y="42"/>
                  </a:lnTo>
                  <a:lnTo>
                    <a:pt x="20" y="28"/>
                  </a:lnTo>
                  <a:lnTo>
                    <a:pt x="26" y="28"/>
                  </a:lnTo>
                  <a:lnTo>
                    <a:pt x="34" y="42"/>
                  </a:lnTo>
                  <a:lnTo>
                    <a:pt x="40" y="42"/>
                  </a:lnTo>
                  <a:lnTo>
                    <a:pt x="30" y="28"/>
                  </a:lnTo>
                  <a:close/>
                  <a:moveTo>
                    <a:pt x="20" y="24"/>
                  </a:moveTo>
                  <a:lnTo>
                    <a:pt x="20" y="16"/>
                  </a:lnTo>
                  <a:lnTo>
                    <a:pt x="28" y="16"/>
                  </a:lnTo>
                  <a:lnTo>
                    <a:pt x="34" y="18"/>
                  </a:lnTo>
                  <a:lnTo>
                    <a:pt x="36" y="20"/>
                  </a:lnTo>
                  <a:lnTo>
                    <a:pt x="34" y="22"/>
                  </a:lnTo>
                  <a:lnTo>
                    <a:pt x="32" y="24"/>
                  </a:lnTo>
                  <a:lnTo>
                    <a:pt x="26" y="24"/>
                  </a:lnTo>
                  <a:lnTo>
                    <a:pt x="20" y="24"/>
                  </a:lnTo>
                  <a:close/>
                </a:path>
              </a:pathLst>
            </a:custGeom>
            <a:solidFill>
              <a:schemeClr val="bg1"/>
            </a:solidFill>
            <a:ln w="34925">
              <a:noFill/>
              <a:round/>
              <a:headEnd/>
              <a:tailEnd/>
            </a:ln>
          </p:spPr>
          <p:txBody>
            <a:bodyPr/>
            <a:lstStyle/>
            <a:p>
              <a:pPr>
                <a:buFont typeface="Arial" charset="0"/>
                <a:buNone/>
                <a:defRPr/>
              </a:pPr>
              <a:endParaRPr lang="en-US" dirty="0"/>
            </a:p>
          </p:txBody>
        </p:sp>
      </p:grpSp>
      <p:pic>
        <p:nvPicPr>
          <p:cNvPr id="65" name="Picture 64" descr="BVLogo2010_STACKED_RGB_blue_white.e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10015" y="4832750"/>
            <a:ext cx="2323971" cy="908354"/>
          </a:xfrm>
          <a:prstGeom prst="rect">
            <a:avLst/>
          </a:prstGeom>
        </p:spPr>
      </p:pic>
      <p:sp>
        <p:nvSpPr>
          <p:cNvPr id="66" name="TextBox 65"/>
          <p:cNvSpPr txBox="1"/>
          <p:nvPr userDrawn="1"/>
        </p:nvSpPr>
        <p:spPr>
          <a:xfrm>
            <a:off x="3859249" y="5914778"/>
            <a:ext cx="1425503" cy="369332"/>
          </a:xfrm>
          <a:prstGeom prst="rect">
            <a:avLst/>
          </a:prstGeom>
          <a:noFill/>
        </p:spPr>
        <p:txBody>
          <a:bodyPr wrap="none" rtlCol="0">
            <a:spAutoFit/>
          </a:bodyPr>
          <a:lstStyle/>
          <a:p>
            <a:pPr algn="ctr"/>
            <a:r>
              <a:rPr lang="en-US" sz="1800" b="0" dirty="0" smtClean="0">
                <a:solidFill>
                  <a:schemeClr val="tx2"/>
                </a:solidFill>
              </a:rPr>
              <a:t>www.bv.com</a:t>
            </a:r>
            <a:endParaRPr lang="en-US" sz="1800" b="0" dirty="0">
              <a:solidFill>
                <a:schemeClr val="tx2"/>
              </a:solidFill>
            </a:endParaRPr>
          </a:p>
        </p:txBody>
      </p:sp>
      <p:pic>
        <p:nvPicPr>
          <p:cNvPr id="67" name="Picture 66" descr="Together transparen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85638" y="2330572"/>
            <a:ext cx="7871113" cy="1993301"/>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afely. Together.">
    <p:bg bwMode="gray">
      <p:bgPr>
        <a:solidFill>
          <a:schemeClr val="accent1"/>
        </a:solidFill>
        <a:effectLst/>
      </p:bgPr>
    </p:bg>
    <p:spTree>
      <p:nvGrpSpPr>
        <p:cNvPr id="1" name=""/>
        <p:cNvGrpSpPr/>
        <p:nvPr/>
      </p:nvGrpSpPr>
      <p:grpSpPr>
        <a:xfrm>
          <a:off x="0" y="0"/>
          <a:ext cx="0" cy="0"/>
          <a:chOff x="0" y="0"/>
          <a:chExt cx="0" cy="0"/>
        </a:xfrm>
      </p:grpSpPr>
      <p:grpSp>
        <p:nvGrpSpPr>
          <p:cNvPr id="35" name="Building a World of Difference"/>
          <p:cNvGrpSpPr>
            <a:grpSpLocks noChangeAspect="1"/>
          </p:cNvGrpSpPr>
          <p:nvPr userDrawn="1"/>
        </p:nvGrpSpPr>
        <p:grpSpPr bwMode="white">
          <a:xfrm>
            <a:off x="1257300" y="2024486"/>
            <a:ext cx="6707188" cy="395288"/>
            <a:chOff x="1530037" y="2139315"/>
            <a:chExt cx="6083926" cy="342265"/>
          </a:xfrm>
        </p:grpSpPr>
        <p:sp>
          <p:nvSpPr>
            <p:cNvPr id="36" name="Freeform 5"/>
            <p:cNvSpPr>
              <a:spLocks noEditPoints="1"/>
            </p:cNvSpPr>
            <p:nvPr/>
          </p:nvSpPr>
          <p:spPr bwMode="white">
            <a:xfrm>
              <a:off x="1530037" y="2170930"/>
              <a:ext cx="224637" cy="251543"/>
            </a:xfrm>
            <a:custGeom>
              <a:avLst/>
              <a:gdLst>
                <a:gd name="T0" fmla="*/ 2147483647 w 114"/>
                <a:gd name="T1" fmla="*/ 0 h 142"/>
                <a:gd name="T2" fmla="*/ 2147483647 w 114"/>
                <a:gd name="T3" fmla="*/ 0 h 142"/>
                <a:gd name="T4" fmla="*/ 2147483647 w 114"/>
                <a:gd name="T5" fmla="*/ 2147483647 h 142"/>
                <a:gd name="T6" fmla="*/ 2147483647 w 114"/>
                <a:gd name="T7" fmla="*/ 2147483647 h 142"/>
                <a:gd name="T8" fmla="*/ 2147483647 w 114"/>
                <a:gd name="T9" fmla="*/ 2147483647 h 142"/>
                <a:gd name="T10" fmla="*/ 2147483647 w 114"/>
                <a:gd name="T11" fmla="*/ 2147483647 h 142"/>
                <a:gd name="T12" fmla="*/ 2147483647 w 114"/>
                <a:gd name="T13" fmla="*/ 2147483647 h 142"/>
                <a:gd name="T14" fmla="*/ 2147483647 w 114"/>
                <a:gd name="T15" fmla="*/ 2147483647 h 142"/>
                <a:gd name="T16" fmla="*/ 2147483647 w 114"/>
                <a:gd name="T17" fmla="*/ 2147483647 h 142"/>
                <a:gd name="T18" fmla="*/ 2147483647 w 114"/>
                <a:gd name="T19" fmla="*/ 2147483647 h 142"/>
                <a:gd name="T20" fmla="*/ 2147483647 w 114"/>
                <a:gd name="T21" fmla="*/ 2147483647 h 142"/>
                <a:gd name="T22" fmla="*/ 2147483647 w 114"/>
                <a:gd name="T23" fmla="*/ 2147483647 h 142"/>
                <a:gd name="T24" fmla="*/ 2147483647 w 114"/>
                <a:gd name="T25" fmla="*/ 2147483647 h 142"/>
                <a:gd name="T26" fmla="*/ 2147483647 w 114"/>
                <a:gd name="T27" fmla="*/ 2147483647 h 142"/>
                <a:gd name="T28" fmla="*/ 2147483647 w 114"/>
                <a:gd name="T29" fmla="*/ 2147483647 h 142"/>
                <a:gd name="T30" fmla="*/ 2147483647 w 114"/>
                <a:gd name="T31" fmla="*/ 2147483647 h 142"/>
                <a:gd name="T32" fmla="*/ 0 w 114"/>
                <a:gd name="T33" fmla="*/ 2147483647 h 142"/>
                <a:gd name="T34" fmla="*/ 2147483647 w 114"/>
                <a:gd name="T35" fmla="*/ 2147483647 h 142"/>
                <a:gd name="T36" fmla="*/ 2147483647 w 114"/>
                <a:gd name="T37" fmla="*/ 2147483647 h 142"/>
                <a:gd name="T38" fmla="*/ 2147483647 w 114"/>
                <a:gd name="T39" fmla="*/ 2147483647 h 142"/>
                <a:gd name="T40" fmla="*/ 2147483647 w 114"/>
                <a:gd name="T41" fmla="*/ 2147483647 h 142"/>
                <a:gd name="T42" fmla="*/ 2147483647 w 114"/>
                <a:gd name="T43" fmla="*/ 2147483647 h 142"/>
                <a:gd name="T44" fmla="*/ 2147483647 w 114"/>
                <a:gd name="T45" fmla="*/ 2147483647 h 142"/>
                <a:gd name="T46" fmla="*/ 2147483647 w 114"/>
                <a:gd name="T47" fmla="*/ 2147483647 h 142"/>
                <a:gd name="T48" fmla="*/ 2147483647 w 114"/>
                <a:gd name="T49" fmla="*/ 2147483647 h 142"/>
                <a:gd name="T50" fmla="*/ 2147483647 w 114"/>
                <a:gd name="T51" fmla="*/ 2147483647 h 142"/>
                <a:gd name="T52" fmla="*/ 2147483647 w 114"/>
                <a:gd name="T53" fmla="*/ 2147483647 h 142"/>
                <a:gd name="T54" fmla="*/ 2147483647 w 114"/>
                <a:gd name="T55" fmla="*/ 2147483647 h 142"/>
                <a:gd name="T56" fmla="*/ 2147483647 w 114"/>
                <a:gd name="T57" fmla="*/ 2147483647 h 142"/>
                <a:gd name="T58" fmla="*/ 2147483647 w 114"/>
                <a:gd name="T59" fmla="*/ 2147483647 h 142"/>
                <a:gd name="T60" fmla="*/ 2147483647 w 114"/>
                <a:gd name="T61" fmla="*/ 2147483647 h 142"/>
                <a:gd name="T62" fmla="*/ 2147483647 w 114"/>
                <a:gd name="T63" fmla="*/ 2147483647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142"/>
                <a:gd name="T98" fmla="*/ 114 w 114"/>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142">
                  <a:moveTo>
                    <a:pt x="0" y="0"/>
                  </a:moveTo>
                  <a:lnTo>
                    <a:pt x="62" y="0"/>
                  </a:lnTo>
                  <a:lnTo>
                    <a:pt x="72" y="0"/>
                  </a:lnTo>
                  <a:lnTo>
                    <a:pt x="82" y="2"/>
                  </a:lnTo>
                  <a:lnTo>
                    <a:pt x="90" y="6"/>
                  </a:lnTo>
                  <a:lnTo>
                    <a:pt x="98" y="12"/>
                  </a:lnTo>
                  <a:lnTo>
                    <a:pt x="102" y="18"/>
                  </a:lnTo>
                  <a:lnTo>
                    <a:pt x="104" y="22"/>
                  </a:lnTo>
                  <a:lnTo>
                    <a:pt x="106" y="28"/>
                  </a:lnTo>
                  <a:lnTo>
                    <a:pt x="106" y="36"/>
                  </a:lnTo>
                  <a:lnTo>
                    <a:pt x="104" y="48"/>
                  </a:lnTo>
                  <a:lnTo>
                    <a:pt x="100" y="56"/>
                  </a:lnTo>
                  <a:lnTo>
                    <a:pt x="94" y="64"/>
                  </a:lnTo>
                  <a:lnTo>
                    <a:pt x="86" y="68"/>
                  </a:lnTo>
                  <a:lnTo>
                    <a:pt x="98" y="74"/>
                  </a:lnTo>
                  <a:lnTo>
                    <a:pt x="106" y="80"/>
                  </a:lnTo>
                  <a:lnTo>
                    <a:pt x="112" y="90"/>
                  </a:lnTo>
                  <a:lnTo>
                    <a:pt x="114" y="102"/>
                  </a:lnTo>
                  <a:lnTo>
                    <a:pt x="114" y="104"/>
                  </a:lnTo>
                  <a:lnTo>
                    <a:pt x="114" y="112"/>
                  </a:lnTo>
                  <a:lnTo>
                    <a:pt x="110" y="120"/>
                  </a:lnTo>
                  <a:lnTo>
                    <a:pt x="106" y="126"/>
                  </a:lnTo>
                  <a:lnTo>
                    <a:pt x="100" y="132"/>
                  </a:lnTo>
                  <a:lnTo>
                    <a:pt x="92" y="136"/>
                  </a:lnTo>
                  <a:lnTo>
                    <a:pt x="84" y="140"/>
                  </a:lnTo>
                  <a:lnTo>
                    <a:pt x="74" y="142"/>
                  </a:lnTo>
                  <a:lnTo>
                    <a:pt x="64" y="142"/>
                  </a:lnTo>
                  <a:lnTo>
                    <a:pt x="0" y="142"/>
                  </a:lnTo>
                  <a:lnTo>
                    <a:pt x="0" y="0"/>
                  </a:lnTo>
                  <a:close/>
                  <a:moveTo>
                    <a:pt x="56" y="60"/>
                  </a:moveTo>
                  <a:lnTo>
                    <a:pt x="56" y="60"/>
                  </a:lnTo>
                  <a:lnTo>
                    <a:pt x="68" y="58"/>
                  </a:lnTo>
                  <a:lnTo>
                    <a:pt x="76" y="54"/>
                  </a:lnTo>
                  <a:lnTo>
                    <a:pt x="80" y="48"/>
                  </a:lnTo>
                  <a:lnTo>
                    <a:pt x="82" y="40"/>
                  </a:lnTo>
                  <a:lnTo>
                    <a:pt x="80" y="32"/>
                  </a:lnTo>
                  <a:lnTo>
                    <a:pt x="76" y="26"/>
                  </a:lnTo>
                  <a:lnTo>
                    <a:pt x="68" y="22"/>
                  </a:lnTo>
                  <a:lnTo>
                    <a:pt x="58" y="22"/>
                  </a:lnTo>
                  <a:lnTo>
                    <a:pt x="24" y="22"/>
                  </a:lnTo>
                  <a:lnTo>
                    <a:pt x="24" y="60"/>
                  </a:lnTo>
                  <a:lnTo>
                    <a:pt x="56" y="60"/>
                  </a:lnTo>
                  <a:close/>
                  <a:moveTo>
                    <a:pt x="64" y="120"/>
                  </a:moveTo>
                  <a:lnTo>
                    <a:pt x="64" y="120"/>
                  </a:lnTo>
                  <a:lnTo>
                    <a:pt x="74" y="118"/>
                  </a:lnTo>
                  <a:lnTo>
                    <a:pt x="84" y="116"/>
                  </a:lnTo>
                  <a:lnTo>
                    <a:pt x="88" y="108"/>
                  </a:lnTo>
                  <a:lnTo>
                    <a:pt x="90" y="100"/>
                  </a:lnTo>
                  <a:lnTo>
                    <a:pt x="88" y="92"/>
                  </a:lnTo>
                  <a:lnTo>
                    <a:pt x="84" y="86"/>
                  </a:lnTo>
                  <a:lnTo>
                    <a:pt x="74" y="82"/>
                  </a:lnTo>
                  <a:lnTo>
                    <a:pt x="62" y="80"/>
                  </a:lnTo>
                  <a:lnTo>
                    <a:pt x="24" y="80"/>
                  </a:lnTo>
                  <a:lnTo>
                    <a:pt x="24" y="120"/>
                  </a:lnTo>
                  <a:lnTo>
                    <a:pt x="64" y="120"/>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37" name="Freeform 6"/>
            <p:cNvSpPr>
              <a:spLocks/>
            </p:cNvSpPr>
            <p:nvPr/>
          </p:nvSpPr>
          <p:spPr bwMode="white">
            <a:xfrm>
              <a:off x="1802194" y="2231411"/>
              <a:ext cx="181438" cy="193812"/>
            </a:xfrm>
            <a:custGeom>
              <a:avLst/>
              <a:gdLst>
                <a:gd name="T0" fmla="*/ 0 w 92"/>
                <a:gd name="T1" fmla="*/ 2147483647 h 110"/>
                <a:gd name="T2" fmla="*/ 0 w 92"/>
                <a:gd name="T3" fmla="*/ 0 h 110"/>
                <a:gd name="T4" fmla="*/ 2147483647 w 92"/>
                <a:gd name="T5" fmla="*/ 0 h 110"/>
                <a:gd name="T6" fmla="*/ 2147483647 w 92"/>
                <a:gd name="T7" fmla="*/ 2147483647 h 110"/>
                <a:gd name="T8" fmla="*/ 2147483647 w 92"/>
                <a:gd name="T9" fmla="*/ 2147483647 h 110"/>
                <a:gd name="T10" fmla="*/ 2147483647 w 92"/>
                <a:gd name="T11" fmla="*/ 2147483647 h 110"/>
                <a:gd name="T12" fmla="*/ 2147483647 w 92"/>
                <a:gd name="T13" fmla="*/ 2147483647 h 110"/>
                <a:gd name="T14" fmla="*/ 2147483647 w 92"/>
                <a:gd name="T15" fmla="*/ 2147483647 h 110"/>
                <a:gd name="T16" fmla="*/ 2147483647 w 92"/>
                <a:gd name="T17" fmla="*/ 2147483647 h 110"/>
                <a:gd name="T18" fmla="*/ 2147483647 w 92"/>
                <a:gd name="T19" fmla="*/ 2147483647 h 110"/>
                <a:gd name="T20" fmla="*/ 2147483647 w 92"/>
                <a:gd name="T21" fmla="*/ 2147483647 h 110"/>
                <a:gd name="T22" fmla="*/ 2147483647 w 92"/>
                <a:gd name="T23" fmla="*/ 2147483647 h 110"/>
                <a:gd name="T24" fmla="*/ 2147483647 w 92"/>
                <a:gd name="T25" fmla="*/ 2147483647 h 110"/>
                <a:gd name="T26" fmla="*/ 2147483647 w 92"/>
                <a:gd name="T27" fmla="*/ 2147483647 h 110"/>
                <a:gd name="T28" fmla="*/ 2147483647 w 92"/>
                <a:gd name="T29" fmla="*/ 0 h 110"/>
                <a:gd name="T30" fmla="*/ 2147483647 w 92"/>
                <a:gd name="T31" fmla="*/ 0 h 110"/>
                <a:gd name="T32" fmla="*/ 2147483647 w 92"/>
                <a:gd name="T33" fmla="*/ 2147483647 h 110"/>
                <a:gd name="T34" fmla="*/ 2147483647 w 92"/>
                <a:gd name="T35" fmla="*/ 2147483647 h 110"/>
                <a:gd name="T36" fmla="*/ 2147483647 w 92"/>
                <a:gd name="T37" fmla="*/ 2147483647 h 110"/>
                <a:gd name="T38" fmla="*/ 2147483647 w 92"/>
                <a:gd name="T39" fmla="*/ 2147483647 h 110"/>
                <a:gd name="T40" fmla="*/ 2147483647 w 92"/>
                <a:gd name="T41" fmla="*/ 2147483647 h 110"/>
                <a:gd name="T42" fmla="*/ 2147483647 w 92"/>
                <a:gd name="T43" fmla="*/ 2147483647 h 110"/>
                <a:gd name="T44" fmla="*/ 2147483647 w 92"/>
                <a:gd name="T45" fmla="*/ 2147483647 h 110"/>
                <a:gd name="T46" fmla="*/ 2147483647 w 92"/>
                <a:gd name="T47" fmla="*/ 2147483647 h 110"/>
                <a:gd name="T48" fmla="*/ 2147483647 w 92"/>
                <a:gd name="T49" fmla="*/ 2147483647 h 110"/>
                <a:gd name="T50" fmla="*/ 2147483647 w 92"/>
                <a:gd name="T51" fmla="*/ 2147483647 h 110"/>
                <a:gd name="T52" fmla="*/ 2147483647 w 92"/>
                <a:gd name="T53" fmla="*/ 2147483647 h 110"/>
                <a:gd name="T54" fmla="*/ 2147483647 w 92"/>
                <a:gd name="T55" fmla="*/ 2147483647 h 110"/>
                <a:gd name="T56" fmla="*/ 2147483647 w 92"/>
                <a:gd name="T57" fmla="*/ 2147483647 h 110"/>
                <a:gd name="T58" fmla="*/ 2147483647 w 92"/>
                <a:gd name="T59" fmla="*/ 2147483647 h 110"/>
                <a:gd name="T60" fmla="*/ 2147483647 w 92"/>
                <a:gd name="T61" fmla="*/ 2147483647 h 110"/>
                <a:gd name="T62" fmla="*/ 0 w 92"/>
                <a:gd name="T63" fmla="*/ 2147483647 h 110"/>
                <a:gd name="T64" fmla="*/ 0 w 92"/>
                <a:gd name="T65" fmla="*/ 2147483647 h 110"/>
                <a:gd name="T66" fmla="*/ 0 w 92"/>
                <a:gd name="T67" fmla="*/ 2147483647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2"/>
                <a:gd name="T103" fmla="*/ 0 h 110"/>
                <a:gd name="T104" fmla="*/ 92 w 92"/>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2" h="110">
                  <a:moveTo>
                    <a:pt x="0" y="70"/>
                  </a:moveTo>
                  <a:lnTo>
                    <a:pt x="0" y="0"/>
                  </a:lnTo>
                  <a:lnTo>
                    <a:pt x="24" y="0"/>
                  </a:lnTo>
                  <a:lnTo>
                    <a:pt x="24" y="62"/>
                  </a:lnTo>
                  <a:lnTo>
                    <a:pt x="24" y="72"/>
                  </a:lnTo>
                  <a:lnTo>
                    <a:pt x="28" y="82"/>
                  </a:lnTo>
                  <a:lnTo>
                    <a:pt x="36" y="86"/>
                  </a:lnTo>
                  <a:lnTo>
                    <a:pt x="46" y="88"/>
                  </a:lnTo>
                  <a:lnTo>
                    <a:pt x="54" y="86"/>
                  </a:lnTo>
                  <a:lnTo>
                    <a:pt x="62" y="80"/>
                  </a:lnTo>
                  <a:lnTo>
                    <a:pt x="66" y="72"/>
                  </a:lnTo>
                  <a:lnTo>
                    <a:pt x="68" y="62"/>
                  </a:lnTo>
                  <a:lnTo>
                    <a:pt x="68" y="0"/>
                  </a:lnTo>
                  <a:lnTo>
                    <a:pt x="92" y="0"/>
                  </a:lnTo>
                  <a:lnTo>
                    <a:pt x="92" y="108"/>
                  </a:lnTo>
                  <a:lnTo>
                    <a:pt x="68" y="108"/>
                  </a:lnTo>
                  <a:lnTo>
                    <a:pt x="68" y="92"/>
                  </a:lnTo>
                  <a:lnTo>
                    <a:pt x="64" y="98"/>
                  </a:lnTo>
                  <a:lnTo>
                    <a:pt x="56" y="104"/>
                  </a:lnTo>
                  <a:lnTo>
                    <a:pt x="48" y="108"/>
                  </a:lnTo>
                  <a:lnTo>
                    <a:pt x="36" y="110"/>
                  </a:lnTo>
                  <a:lnTo>
                    <a:pt x="28" y="110"/>
                  </a:lnTo>
                  <a:lnTo>
                    <a:pt x="20" y="108"/>
                  </a:lnTo>
                  <a:lnTo>
                    <a:pt x="14" y="104"/>
                  </a:lnTo>
                  <a:lnTo>
                    <a:pt x="10" y="100"/>
                  </a:lnTo>
                  <a:lnTo>
                    <a:pt x="4" y="94"/>
                  </a:lnTo>
                  <a:lnTo>
                    <a:pt x="2" y="86"/>
                  </a:lnTo>
                  <a:lnTo>
                    <a:pt x="0" y="78"/>
                  </a:lnTo>
                  <a:lnTo>
                    <a:pt x="0" y="70"/>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38" name="Freeform 7"/>
            <p:cNvSpPr>
              <a:spLocks noEditPoints="1"/>
            </p:cNvSpPr>
            <p:nvPr/>
          </p:nvSpPr>
          <p:spPr bwMode="white">
            <a:xfrm>
              <a:off x="2044111" y="2159934"/>
              <a:ext cx="50399" cy="262540"/>
            </a:xfrm>
            <a:custGeom>
              <a:avLst/>
              <a:gdLst>
                <a:gd name="T0" fmla="*/ 0 w 26"/>
                <a:gd name="T1" fmla="*/ 0 h 148"/>
                <a:gd name="T2" fmla="*/ 2147483647 w 26"/>
                <a:gd name="T3" fmla="*/ 0 h 148"/>
                <a:gd name="T4" fmla="*/ 2147483647 w 26"/>
                <a:gd name="T5" fmla="*/ 2147483647 h 148"/>
                <a:gd name="T6" fmla="*/ 0 w 26"/>
                <a:gd name="T7" fmla="*/ 2147483647 h 148"/>
                <a:gd name="T8" fmla="*/ 0 w 26"/>
                <a:gd name="T9" fmla="*/ 0 h 148"/>
                <a:gd name="T10" fmla="*/ 2147483647 w 26"/>
                <a:gd name="T11" fmla="*/ 2147483647 h 148"/>
                <a:gd name="T12" fmla="*/ 2147483647 w 26"/>
                <a:gd name="T13" fmla="*/ 2147483647 h 148"/>
                <a:gd name="T14" fmla="*/ 2147483647 w 26"/>
                <a:gd name="T15" fmla="*/ 2147483647 h 148"/>
                <a:gd name="T16" fmla="*/ 2147483647 w 26"/>
                <a:gd name="T17" fmla="*/ 2147483647 h 148"/>
                <a:gd name="T18" fmla="*/ 2147483647 w 26"/>
                <a:gd name="T19" fmla="*/ 2147483647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8"/>
                <a:gd name="T32" fmla="*/ 26 w 26"/>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8">
                  <a:moveTo>
                    <a:pt x="0" y="0"/>
                  </a:moveTo>
                  <a:lnTo>
                    <a:pt x="26" y="0"/>
                  </a:lnTo>
                  <a:lnTo>
                    <a:pt x="26" y="24"/>
                  </a:lnTo>
                  <a:lnTo>
                    <a:pt x="0" y="24"/>
                  </a:lnTo>
                  <a:lnTo>
                    <a:pt x="0" y="0"/>
                  </a:lnTo>
                  <a:close/>
                  <a:moveTo>
                    <a:pt x="2" y="40"/>
                  </a:moveTo>
                  <a:lnTo>
                    <a:pt x="26" y="40"/>
                  </a:lnTo>
                  <a:lnTo>
                    <a:pt x="26" y="148"/>
                  </a:lnTo>
                  <a:lnTo>
                    <a:pt x="2" y="148"/>
                  </a:lnTo>
                  <a:lnTo>
                    <a:pt x="2" y="40"/>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39" name="Rectangle 8"/>
            <p:cNvSpPr>
              <a:spLocks noChangeArrowheads="1"/>
            </p:cNvSpPr>
            <p:nvPr/>
          </p:nvSpPr>
          <p:spPr bwMode="white">
            <a:xfrm>
              <a:off x="2156430" y="2159934"/>
              <a:ext cx="48959" cy="262540"/>
            </a:xfrm>
            <a:prstGeom prst="rect">
              <a:avLst/>
            </a:prstGeom>
            <a:solidFill>
              <a:schemeClr val="bg1"/>
            </a:solidFill>
            <a:ln w="34925">
              <a:noFill/>
              <a:miter lim="800000"/>
              <a:headEnd/>
              <a:tailEnd/>
            </a:ln>
          </p:spPr>
          <p:txBody>
            <a:bodyPr lIns="91427" tIns="45713" rIns="91427" bIns="45713"/>
            <a:lstStyle/>
            <a:p>
              <a:pPr>
                <a:defRPr/>
              </a:pPr>
              <a:endParaRPr lang="en-US" sz="1800" b="0" dirty="0">
                <a:solidFill>
                  <a:schemeClr val="bg1"/>
                </a:solidFill>
                <a:latin typeface="Arial" charset="0"/>
              </a:endParaRPr>
            </a:p>
          </p:txBody>
        </p:sp>
        <p:sp>
          <p:nvSpPr>
            <p:cNvPr id="40" name="Freeform 9"/>
            <p:cNvSpPr>
              <a:spLocks noEditPoints="1"/>
            </p:cNvSpPr>
            <p:nvPr/>
          </p:nvSpPr>
          <p:spPr bwMode="white">
            <a:xfrm>
              <a:off x="2252908" y="2159934"/>
              <a:ext cx="213117" cy="265289"/>
            </a:xfrm>
            <a:custGeom>
              <a:avLst/>
              <a:gdLst>
                <a:gd name="T0" fmla="*/ 0 w 108"/>
                <a:gd name="T1" fmla="*/ 2147483647 h 150"/>
                <a:gd name="T2" fmla="*/ 2147483647 w 108"/>
                <a:gd name="T3" fmla="*/ 2147483647 h 150"/>
                <a:gd name="T4" fmla="*/ 2147483647 w 108"/>
                <a:gd name="T5" fmla="*/ 2147483647 h 150"/>
                <a:gd name="T6" fmla="*/ 2147483647 w 108"/>
                <a:gd name="T7" fmla="*/ 2147483647 h 150"/>
                <a:gd name="T8" fmla="*/ 2147483647 w 108"/>
                <a:gd name="T9" fmla="*/ 2147483647 h 150"/>
                <a:gd name="T10" fmla="*/ 2147483647 w 108"/>
                <a:gd name="T11" fmla="*/ 2147483647 h 150"/>
                <a:gd name="T12" fmla="*/ 2147483647 w 108"/>
                <a:gd name="T13" fmla="*/ 2147483647 h 150"/>
                <a:gd name="T14" fmla="*/ 2147483647 w 108"/>
                <a:gd name="T15" fmla="*/ 2147483647 h 150"/>
                <a:gd name="T16" fmla="*/ 2147483647 w 108"/>
                <a:gd name="T17" fmla="*/ 0 h 150"/>
                <a:gd name="T18" fmla="*/ 2147483647 w 108"/>
                <a:gd name="T19" fmla="*/ 2147483647 h 150"/>
                <a:gd name="T20" fmla="*/ 2147483647 w 108"/>
                <a:gd name="T21" fmla="*/ 2147483647 h 150"/>
                <a:gd name="T22" fmla="*/ 2147483647 w 108"/>
                <a:gd name="T23" fmla="*/ 2147483647 h 150"/>
                <a:gd name="T24" fmla="*/ 2147483647 w 108"/>
                <a:gd name="T25" fmla="*/ 2147483647 h 150"/>
                <a:gd name="T26" fmla="*/ 2147483647 w 108"/>
                <a:gd name="T27" fmla="*/ 2147483647 h 150"/>
                <a:gd name="T28" fmla="*/ 2147483647 w 108"/>
                <a:gd name="T29" fmla="*/ 2147483647 h 150"/>
                <a:gd name="T30" fmla="*/ 2147483647 w 108"/>
                <a:gd name="T31" fmla="*/ 2147483647 h 150"/>
                <a:gd name="T32" fmla="*/ 2147483647 w 108"/>
                <a:gd name="T33" fmla="*/ 2147483647 h 150"/>
                <a:gd name="T34" fmla="*/ 0 w 108"/>
                <a:gd name="T35" fmla="*/ 2147483647 h 150"/>
                <a:gd name="T36" fmla="*/ 2147483647 w 108"/>
                <a:gd name="T37" fmla="*/ 2147483647 h 150"/>
                <a:gd name="T38" fmla="*/ 2147483647 w 108"/>
                <a:gd name="T39" fmla="*/ 2147483647 h 150"/>
                <a:gd name="T40" fmla="*/ 2147483647 w 108"/>
                <a:gd name="T41" fmla="*/ 2147483647 h 150"/>
                <a:gd name="T42" fmla="*/ 2147483647 w 108"/>
                <a:gd name="T43" fmla="*/ 2147483647 h 150"/>
                <a:gd name="T44" fmla="*/ 2147483647 w 108"/>
                <a:gd name="T45" fmla="*/ 2147483647 h 150"/>
                <a:gd name="T46" fmla="*/ 2147483647 w 108"/>
                <a:gd name="T47" fmla="*/ 2147483647 h 150"/>
                <a:gd name="T48" fmla="*/ 2147483647 w 108"/>
                <a:gd name="T49" fmla="*/ 2147483647 h 150"/>
                <a:gd name="T50" fmla="*/ 2147483647 w 108"/>
                <a:gd name="T51" fmla="*/ 2147483647 h 150"/>
                <a:gd name="T52" fmla="*/ 2147483647 w 108"/>
                <a:gd name="T53" fmla="*/ 2147483647 h 150"/>
                <a:gd name="T54" fmla="*/ 2147483647 w 108"/>
                <a:gd name="T55" fmla="*/ 2147483647 h 150"/>
                <a:gd name="T56" fmla="*/ 2147483647 w 108"/>
                <a:gd name="T57" fmla="*/ 2147483647 h 150"/>
                <a:gd name="T58" fmla="*/ 2147483647 w 108"/>
                <a:gd name="T59" fmla="*/ 2147483647 h 150"/>
                <a:gd name="T60" fmla="*/ 2147483647 w 108"/>
                <a:gd name="T61" fmla="*/ 2147483647 h 150"/>
                <a:gd name="T62" fmla="*/ 2147483647 w 108"/>
                <a:gd name="T63" fmla="*/ 2147483647 h 150"/>
                <a:gd name="T64" fmla="*/ 2147483647 w 108"/>
                <a:gd name="T65" fmla="*/ 2147483647 h 150"/>
                <a:gd name="T66" fmla="*/ 2147483647 w 108"/>
                <a:gd name="T67" fmla="*/ 2147483647 h 150"/>
                <a:gd name="T68" fmla="*/ 2147483647 w 108"/>
                <a:gd name="T69" fmla="*/ 2147483647 h 150"/>
                <a:gd name="T70" fmla="*/ 2147483647 w 108"/>
                <a:gd name="T71" fmla="*/ 2147483647 h 150"/>
                <a:gd name="T72" fmla="*/ 2147483647 w 108"/>
                <a:gd name="T73" fmla="*/ 2147483647 h 150"/>
                <a:gd name="T74" fmla="*/ 2147483647 w 108"/>
                <a:gd name="T75" fmla="*/ 2147483647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50"/>
                <a:gd name="T116" fmla="*/ 108 w 108"/>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50">
                  <a:moveTo>
                    <a:pt x="0" y="94"/>
                  </a:moveTo>
                  <a:lnTo>
                    <a:pt x="0" y="94"/>
                  </a:lnTo>
                  <a:lnTo>
                    <a:pt x="2" y="82"/>
                  </a:lnTo>
                  <a:lnTo>
                    <a:pt x="4" y="70"/>
                  </a:lnTo>
                  <a:lnTo>
                    <a:pt x="10" y="60"/>
                  </a:lnTo>
                  <a:lnTo>
                    <a:pt x="16" y="52"/>
                  </a:lnTo>
                  <a:lnTo>
                    <a:pt x="22" y="46"/>
                  </a:lnTo>
                  <a:lnTo>
                    <a:pt x="30" y="42"/>
                  </a:lnTo>
                  <a:lnTo>
                    <a:pt x="40" y="40"/>
                  </a:lnTo>
                  <a:lnTo>
                    <a:pt x="48" y="38"/>
                  </a:lnTo>
                  <a:lnTo>
                    <a:pt x="60" y="40"/>
                  </a:lnTo>
                  <a:lnTo>
                    <a:pt x="70" y="44"/>
                  </a:lnTo>
                  <a:lnTo>
                    <a:pt x="78" y="50"/>
                  </a:lnTo>
                  <a:lnTo>
                    <a:pt x="84" y="58"/>
                  </a:lnTo>
                  <a:lnTo>
                    <a:pt x="84" y="0"/>
                  </a:lnTo>
                  <a:lnTo>
                    <a:pt x="108" y="0"/>
                  </a:lnTo>
                  <a:lnTo>
                    <a:pt x="108" y="148"/>
                  </a:lnTo>
                  <a:lnTo>
                    <a:pt x="84" y="148"/>
                  </a:lnTo>
                  <a:lnTo>
                    <a:pt x="84" y="130"/>
                  </a:lnTo>
                  <a:lnTo>
                    <a:pt x="78" y="138"/>
                  </a:lnTo>
                  <a:lnTo>
                    <a:pt x="70" y="144"/>
                  </a:lnTo>
                  <a:lnTo>
                    <a:pt x="60" y="148"/>
                  </a:lnTo>
                  <a:lnTo>
                    <a:pt x="48" y="150"/>
                  </a:lnTo>
                  <a:lnTo>
                    <a:pt x="40" y="150"/>
                  </a:lnTo>
                  <a:lnTo>
                    <a:pt x="32" y="146"/>
                  </a:lnTo>
                  <a:lnTo>
                    <a:pt x="24" y="142"/>
                  </a:lnTo>
                  <a:lnTo>
                    <a:pt x="16" y="136"/>
                  </a:lnTo>
                  <a:lnTo>
                    <a:pt x="10" y="128"/>
                  </a:lnTo>
                  <a:lnTo>
                    <a:pt x="4" y="118"/>
                  </a:lnTo>
                  <a:lnTo>
                    <a:pt x="2" y="108"/>
                  </a:lnTo>
                  <a:lnTo>
                    <a:pt x="0" y="94"/>
                  </a:lnTo>
                  <a:close/>
                  <a:moveTo>
                    <a:pt x="84" y="94"/>
                  </a:moveTo>
                  <a:lnTo>
                    <a:pt x="84" y="94"/>
                  </a:lnTo>
                  <a:lnTo>
                    <a:pt x="84" y="86"/>
                  </a:lnTo>
                  <a:lnTo>
                    <a:pt x="82" y="80"/>
                  </a:lnTo>
                  <a:lnTo>
                    <a:pt x="80" y="74"/>
                  </a:lnTo>
                  <a:lnTo>
                    <a:pt x="76" y="70"/>
                  </a:lnTo>
                  <a:lnTo>
                    <a:pt x="72" y="66"/>
                  </a:lnTo>
                  <a:lnTo>
                    <a:pt x="66" y="62"/>
                  </a:lnTo>
                  <a:lnTo>
                    <a:pt x="60" y="60"/>
                  </a:lnTo>
                  <a:lnTo>
                    <a:pt x="54" y="60"/>
                  </a:lnTo>
                  <a:lnTo>
                    <a:pt x="48" y="60"/>
                  </a:lnTo>
                  <a:lnTo>
                    <a:pt x="44" y="62"/>
                  </a:lnTo>
                  <a:lnTo>
                    <a:pt x="38" y="64"/>
                  </a:lnTo>
                  <a:lnTo>
                    <a:pt x="34" y="68"/>
                  </a:lnTo>
                  <a:lnTo>
                    <a:pt x="30" y="74"/>
                  </a:lnTo>
                  <a:lnTo>
                    <a:pt x="28" y="80"/>
                  </a:lnTo>
                  <a:lnTo>
                    <a:pt x="26" y="86"/>
                  </a:lnTo>
                  <a:lnTo>
                    <a:pt x="24" y="94"/>
                  </a:lnTo>
                  <a:lnTo>
                    <a:pt x="26" y="102"/>
                  </a:lnTo>
                  <a:lnTo>
                    <a:pt x="28" y="108"/>
                  </a:lnTo>
                  <a:lnTo>
                    <a:pt x="30" y="114"/>
                  </a:lnTo>
                  <a:lnTo>
                    <a:pt x="34" y="120"/>
                  </a:lnTo>
                  <a:lnTo>
                    <a:pt x="38" y="124"/>
                  </a:lnTo>
                  <a:lnTo>
                    <a:pt x="44" y="126"/>
                  </a:lnTo>
                  <a:lnTo>
                    <a:pt x="48" y="128"/>
                  </a:lnTo>
                  <a:lnTo>
                    <a:pt x="54" y="130"/>
                  </a:lnTo>
                  <a:lnTo>
                    <a:pt x="60" y="128"/>
                  </a:lnTo>
                  <a:lnTo>
                    <a:pt x="66" y="126"/>
                  </a:lnTo>
                  <a:lnTo>
                    <a:pt x="72" y="124"/>
                  </a:lnTo>
                  <a:lnTo>
                    <a:pt x="76" y="120"/>
                  </a:lnTo>
                  <a:lnTo>
                    <a:pt x="80" y="114"/>
                  </a:lnTo>
                  <a:lnTo>
                    <a:pt x="82" y="108"/>
                  </a:lnTo>
                  <a:lnTo>
                    <a:pt x="84" y="102"/>
                  </a:lnTo>
                  <a:lnTo>
                    <a:pt x="84" y="94"/>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41" name="Freeform 10"/>
            <p:cNvSpPr>
              <a:spLocks noEditPoints="1"/>
            </p:cNvSpPr>
            <p:nvPr/>
          </p:nvSpPr>
          <p:spPr bwMode="white">
            <a:xfrm>
              <a:off x="2525065" y="2159934"/>
              <a:ext cx="50399" cy="262540"/>
            </a:xfrm>
            <a:custGeom>
              <a:avLst/>
              <a:gdLst>
                <a:gd name="T0" fmla="*/ 0 w 26"/>
                <a:gd name="T1" fmla="*/ 0 h 148"/>
                <a:gd name="T2" fmla="*/ 2147483647 w 26"/>
                <a:gd name="T3" fmla="*/ 0 h 148"/>
                <a:gd name="T4" fmla="*/ 2147483647 w 26"/>
                <a:gd name="T5" fmla="*/ 2147483647 h 148"/>
                <a:gd name="T6" fmla="*/ 0 w 26"/>
                <a:gd name="T7" fmla="*/ 2147483647 h 148"/>
                <a:gd name="T8" fmla="*/ 0 w 26"/>
                <a:gd name="T9" fmla="*/ 0 h 148"/>
                <a:gd name="T10" fmla="*/ 0 w 26"/>
                <a:gd name="T11" fmla="*/ 2147483647 h 148"/>
                <a:gd name="T12" fmla="*/ 2147483647 w 26"/>
                <a:gd name="T13" fmla="*/ 2147483647 h 148"/>
                <a:gd name="T14" fmla="*/ 2147483647 w 26"/>
                <a:gd name="T15" fmla="*/ 2147483647 h 148"/>
                <a:gd name="T16" fmla="*/ 0 w 26"/>
                <a:gd name="T17" fmla="*/ 2147483647 h 148"/>
                <a:gd name="T18" fmla="*/ 0 w 26"/>
                <a:gd name="T19" fmla="*/ 2147483647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8"/>
                <a:gd name="T32" fmla="*/ 26 w 26"/>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8">
                  <a:moveTo>
                    <a:pt x="0" y="0"/>
                  </a:moveTo>
                  <a:lnTo>
                    <a:pt x="26" y="0"/>
                  </a:lnTo>
                  <a:lnTo>
                    <a:pt x="26" y="24"/>
                  </a:lnTo>
                  <a:lnTo>
                    <a:pt x="0" y="24"/>
                  </a:lnTo>
                  <a:lnTo>
                    <a:pt x="0" y="0"/>
                  </a:lnTo>
                  <a:close/>
                  <a:moveTo>
                    <a:pt x="0" y="40"/>
                  </a:moveTo>
                  <a:lnTo>
                    <a:pt x="24" y="40"/>
                  </a:lnTo>
                  <a:lnTo>
                    <a:pt x="24" y="148"/>
                  </a:lnTo>
                  <a:lnTo>
                    <a:pt x="0" y="148"/>
                  </a:lnTo>
                  <a:lnTo>
                    <a:pt x="0" y="40"/>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42" name="Freeform 11"/>
            <p:cNvSpPr>
              <a:spLocks/>
            </p:cNvSpPr>
            <p:nvPr/>
          </p:nvSpPr>
          <p:spPr bwMode="white">
            <a:xfrm>
              <a:off x="2635943" y="2228662"/>
              <a:ext cx="181438" cy="193812"/>
            </a:xfrm>
            <a:custGeom>
              <a:avLst/>
              <a:gdLst>
                <a:gd name="T0" fmla="*/ 0 w 92"/>
                <a:gd name="T1" fmla="*/ 2147483647 h 110"/>
                <a:gd name="T2" fmla="*/ 2147483647 w 92"/>
                <a:gd name="T3" fmla="*/ 2147483647 h 110"/>
                <a:gd name="T4" fmla="*/ 2147483647 w 92"/>
                <a:gd name="T5" fmla="*/ 2147483647 h 110"/>
                <a:gd name="T6" fmla="*/ 2147483647 w 92"/>
                <a:gd name="T7" fmla="*/ 2147483647 h 110"/>
                <a:gd name="T8" fmla="*/ 2147483647 w 92"/>
                <a:gd name="T9" fmla="*/ 2147483647 h 110"/>
                <a:gd name="T10" fmla="*/ 2147483647 w 92"/>
                <a:gd name="T11" fmla="*/ 2147483647 h 110"/>
                <a:gd name="T12" fmla="*/ 2147483647 w 92"/>
                <a:gd name="T13" fmla="*/ 2147483647 h 110"/>
                <a:gd name="T14" fmla="*/ 2147483647 w 92"/>
                <a:gd name="T15" fmla="*/ 0 h 110"/>
                <a:gd name="T16" fmla="*/ 2147483647 w 92"/>
                <a:gd name="T17" fmla="*/ 0 h 110"/>
                <a:gd name="T18" fmla="*/ 2147483647 w 92"/>
                <a:gd name="T19" fmla="*/ 2147483647 h 110"/>
                <a:gd name="T20" fmla="*/ 2147483647 w 92"/>
                <a:gd name="T21" fmla="*/ 2147483647 h 110"/>
                <a:gd name="T22" fmla="*/ 2147483647 w 92"/>
                <a:gd name="T23" fmla="*/ 2147483647 h 110"/>
                <a:gd name="T24" fmla="*/ 2147483647 w 92"/>
                <a:gd name="T25" fmla="*/ 2147483647 h 110"/>
                <a:gd name="T26" fmla="*/ 2147483647 w 92"/>
                <a:gd name="T27" fmla="*/ 2147483647 h 110"/>
                <a:gd name="T28" fmla="*/ 2147483647 w 92"/>
                <a:gd name="T29" fmla="*/ 2147483647 h 110"/>
                <a:gd name="T30" fmla="*/ 2147483647 w 92"/>
                <a:gd name="T31" fmla="*/ 2147483647 h 110"/>
                <a:gd name="T32" fmla="*/ 2147483647 w 92"/>
                <a:gd name="T33" fmla="*/ 2147483647 h 110"/>
                <a:gd name="T34" fmla="*/ 2147483647 w 92"/>
                <a:gd name="T35" fmla="*/ 2147483647 h 110"/>
                <a:gd name="T36" fmla="*/ 2147483647 w 92"/>
                <a:gd name="T37" fmla="*/ 2147483647 h 110"/>
                <a:gd name="T38" fmla="*/ 2147483647 w 92"/>
                <a:gd name="T39" fmla="*/ 2147483647 h 110"/>
                <a:gd name="T40" fmla="*/ 2147483647 w 92"/>
                <a:gd name="T41" fmla="*/ 2147483647 h 110"/>
                <a:gd name="T42" fmla="*/ 2147483647 w 92"/>
                <a:gd name="T43" fmla="*/ 2147483647 h 110"/>
                <a:gd name="T44" fmla="*/ 2147483647 w 92"/>
                <a:gd name="T45" fmla="*/ 2147483647 h 110"/>
                <a:gd name="T46" fmla="*/ 2147483647 w 92"/>
                <a:gd name="T47" fmla="*/ 2147483647 h 110"/>
                <a:gd name="T48" fmla="*/ 2147483647 w 92"/>
                <a:gd name="T49" fmla="*/ 2147483647 h 110"/>
                <a:gd name="T50" fmla="*/ 2147483647 w 92"/>
                <a:gd name="T51" fmla="*/ 2147483647 h 110"/>
                <a:gd name="T52" fmla="*/ 2147483647 w 92"/>
                <a:gd name="T53" fmla="*/ 2147483647 h 110"/>
                <a:gd name="T54" fmla="*/ 2147483647 w 92"/>
                <a:gd name="T55" fmla="*/ 2147483647 h 110"/>
                <a:gd name="T56" fmla="*/ 2147483647 w 92"/>
                <a:gd name="T57" fmla="*/ 2147483647 h 110"/>
                <a:gd name="T58" fmla="*/ 2147483647 w 92"/>
                <a:gd name="T59" fmla="*/ 2147483647 h 110"/>
                <a:gd name="T60" fmla="*/ 2147483647 w 92"/>
                <a:gd name="T61" fmla="*/ 2147483647 h 110"/>
                <a:gd name="T62" fmla="*/ 0 w 92"/>
                <a:gd name="T63" fmla="*/ 2147483647 h 110"/>
                <a:gd name="T64" fmla="*/ 0 w 92"/>
                <a:gd name="T65" fmla="*/ 2147483647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110"/>
                <a:gd name="T101" fmla="*/ 92 w 92"/>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110">
                  <a:moveTo>
                    <a:pt x="0" y="2"/>
                  </a:moveTo>
                  <a:lnTo>
                    <a:pt x="24" y="2"/>
                  </a:lnTo>
                  <a:lnTo>
                    <a:pt x="24" y="20"/>
                  </a:lnTo>
                  <a:lnTo>
                    <a:pt x="28" y="12"/>
                  </a:lnTo>
                  <a:lnTo>
                    <a:pt x="36" y="6"/>
                  </a:lnTo>
                  <a:lnTo>
                    <a:pt x="44" y="2"/>
                  </a:lnTo>
                  <a:lnTo>
                    <a:pt x="56" y="0"/>
                  </a:lnTo>
                  <a:lnTo>
                    <a:pt x="64" y="2"/>
                  </a:lnTo>
                  <a:lnTo>
                    <a:pt x="72" y="4"/>
                  </a:lnTo>
                  <a:lnTo>
                    <a:pt x="78" y="6"/>
                  </a:lnTo>
                  <a:lnTo>
                    <a:pt x="82" y="12"/>
                  </a:lnTo>
                  <a:lnTo>
                    <a:pt x="86" y="18"/>
                  </a:lnTo>
                  <a:lnTo>
                    <a:pt x="90" y="24"/>
                  </a:lnTo>
                  <a:lnTo>
                    <a:pt x="92" y="32"/>
                  </a:lnTo>
                  <a:lnTo>
                    <a:pt x="92" y="42"/>
                  </a:lnTo>
                  <a:lnTo>
                    <a:pt x="92" y="110"/>
                  </a:lnTo>
                  <a:lnTo>
                    <a:pt x="68" y="110"/>
                  </a:lnTo>
                  <a:lnTo>
                    <a:pt x="68" y="50"/>
                  </a:lnTo>
                  <a:lnTo>
                    <a:pt x="68" y="38"/>
                  </a:lnTo>
                  <a:lnTo>
                    <a:pt x="62" y="30"/>
                  </a:lnTo>
                  <a:lnTo>
                    <a:pt x="56" y="24"/>
                  </a:lnTo>
                  <a:lnTo>
                    <a:pt x="46" y="22"/>
                  </a:lnTo>
                  <a:lnTo>
                    <a:pt x="38" y="24"/>
                  </a:lnTo>
                  <a:lnTo>
                    <a:pt x="30" y="30"/>
                  </a:lnTo>
                  <a:lnTo>
                    <a:pt x="24" y="38"/>
                  </a:lnTo>
                  <a:lnTo>
                    <a:pt x="24" y="50"/>
                  </a:lnTo>
                  <a:lnTo>
                    <a:pt x="24" y="110"/>
                  </a:lnTo>
                  <a:lnTo>
                    <a:pt x="0" y="110"/>
                  </a:lnTo>
                  <a:lnTo>
                    <a:pt x="0" y="2"/>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43" name="Freeform 12"/>
            <p:cNvSpPr>
              <a:spLocks noEditPoints="1"/>
            </p:cNvSpPr>
            <p:nvPr/>
          </p:nvSpPr>
          <p:spPr bwMode="white">
            <a:xfrm>
              <a:off x="2863461" y="2228662"/>
              <a:ext cx="210237" cy="252918"/>
            </a:xfrm>
            <a:custGeom>
              <a:avLst/>
              <a:gdLst>
                <a:gd name="T0" fmla="*/ 2147483647 w 106"/>
                <a:gd name="T1" fmla="*/ 2147483647 h 144"/>
                <a:gd name="T2" fmla="*/ 2147483647 w 106"/>
                <a:gd name="T3" fmla="*/ 2147483647 h 144"/>
                <a:gd name="T4" fmla="*/ 2147483647 w 106"/>
                <a:gd name="T5" fmla="*/ 2147483647 h 144"/>
                <a:gd name="T6" fmla="*/ 2147483647 w 106"/>
                <a:gd name="T7" fmla="*/ 2147483647 h 144"/>
                <a:gd name="T8" fmla="*/ 2147483647 w 106"/>
                <a:gd name="T9" fmla="*/ 2147483647 h 144"/>
                <a:gd name="T10" fmla="*/ 2147483647 w 106"/>
                <a:gd name="T11" fmla="*/ 2147483647 h 144"/>
                <a:gd name="T12" fmla="*/ 2147483647 w 106"/>
                <a:gd name="T13" fmla="*/ 2147483647 h 144"/>
                <a:gd name="T14" fmla="*/ 2147483647 w 106"/>
                <a:gd name="T15" fmla="*/ 2147483647 h 144"/>
                <a:gd name="T16" fmla="*/ 2147483647 w 106"/>
                <a:gd name="T17" fmla="*/ 2147483647 h 144"/>
                <a:gd name="T18" fmla="*/ 2147483647 w 106"/>
                <a:gd name="T19" fmla="*/ 2147483647 h 144"/>
                <a:gd name="T20" fmla="*/ 2147483647 w 106"/>
                <a:gd name="T21" fmla="*/ 2147483647 h 144"/>
                <a:gd name="T22" fmla="*/ 2147483647 w 106"/>
                <a:gd name="T23" fmla="*/ 2147483647 h 144"/>
                <a:gd name="T24" fmla="*/ 2147483647 w 106"/>
                <a:gd name="T25" fmla="*/ 2147483647 h 144"/>
                <a:gd name="T26" fmla="*/ 0 w 106"/>
                <a:gd name="T27" fmla="*/ 2147483647 h 144"/>
                <a:gd name="T28" fmla="*/ 0 w 106"/>
                <a:gd name="T29" fmla="*/ 2147483647 h 144"/>
                <a:gd name="T30" fmla="*/ 0 w 106"/>
                <a:gd name="T31" fmla="*/ 2147483647 h 144"/>
                <a:gd name="T32" fmla="*/ 2147483647 w 106"/>
                <a:gd name="T33" fmla="*/ 2147483647 h 144"/>
                <a:gd name="T34" fmla="*/ 2147483647 w 106"/>
                <a:gd name="T35" fmla="*/ 2147483647 h 144"/>
                <a:gd name="T36" fmla="*/ 2147483647 w 106"/>
                <a:gd name="T37" fmla="*/ 2147483647 h 144"/>
                <a:gd name="T38" fmla="*/ 2147483647 w 106"/>
                <a:gd name="T39" fmla="*/ 0 h 144"/>
                <a:gd name="T40" fmla="*/ 2147483647 w 106"/>
                <a:gd name="T41" fmla="*/ 2147483647 h 144"/>
                <a:gd name="T42" fmla="*/ 2147483647 w 106"/>
                <a:gd name="T43" fmla="*/ 2147483647 h 144"/>
                <a:gd name="T44" fmla="*/ 2147483647 w 106"/>
                <a:gd name="T45" fmla="*/ 2147483647 h 144"/>
                <a:gd name="T46" fmla="*/ 2147483647 w 106"/>
                <a:gd name="T47" fmla="*/ 2147483647 h 144"/>
                <a:gd name="T48" fmla="*/ 2147483647 w 106"/>
                <a:gd name="T49" fmla="*/ 2147483647 h 144"/>
                <a:gd name="T50" fmla="*/ 2147483647 w 106"/>
                <a:gd name="T51" fmla="*/ 2147483647 h 144"/>
                <a:gd name="T52" fmla="*/ 2147483647 w 106"/>
                <a:gd name="T53" fmla="*/ 2147483647 h 144"/>
                <a:gd name="T54" fmla="*/ 2147483647 w 106"/>
                <a:gd name="T55" fmla="*/ 2147483647 h 144"/>
                <a:gd name="T56" fmla="*/ 2147483647 w 106"/>
                <a:gd name="T57" fmla="*/ 2147483647 h 144"/>
                <a:gd name="T58" fmla="*/ 2147483647 w 106"/>
                <a:gd name="T59" fmla="*/ 2147483647 h 144"/>
                <a:gd name="T60" fmla="*/ 2147483647 w 106"/>
                <a:gd name="T61" fmla="*/ 2147483647 h 144"/>
                <a:gd name="T62" fmla="*/ 2147483647 w 106"/>
                <a:gd name="T63" fmla="*/ 2147483647 h 144"/>
                <a:gd name="T64" fmla="*/ 2147483647 w 106"/>
                <a:gd name="T65" fmla="*/ 2147483647 h 144"/>
                <a:gd name="T66" fmla="*/ 2147483647 w 106"/>
                <a:gd name="T67" fmla="*/ 2147483647 h 144"/>
                <a:gd name="T68" fmla="*/ 2147483647 w 106"/>
                <a:gd name="T69" fmla="*/ 2147483647 h 144"/>
                <a:gd name="T70" fmla="*/ 2147483647 w 106"/>
                <a:gd name="T71" fmla="*/ 2147483647 h 144"/>
                <a:gd name="T72" fmla="*/ 2147483647 w 106"/>
                <a:gd name="T73" fmla="*/ 2147483647 h 144"/>
                <a:gd name="T74" fmla="*/ 2147483647 w 106"/>
                <a:gd name="T75" fmla="*/ 2147483647 h 144"/>
                <a:gd name="T76" fmla="*/ 2147483647 w 106"/>
                <a:gd name="T77" fmla="*/ 2147483647 h 144"/>
                <a:gd name="T78" fmla="*/ 2147483647 w 106"/>
                <a:gd name="T79" fmla="*/ 2147483647 h 144"/>
                <a:gd name="T80" fmla="*/ 2147483647 w 106"/>
                <a:gd name="T81" fmla="*/ 2147483647 h 144"/>
                <a:gd name="T82" fmla="*/ 2147483647 w 106"/>
                <a:gd name="T83" fmla="*/ 2147483647 h 144"/>
                <a:gd name="T84" fmla="*/ 2147483647 w 106"/>
                <a:gd name="T85" fmla="*/ 2147483647 h 144"/>
                <a:gd name="T86" fmla="*/ 2147483647 w 106"/>
                <a:gd name="T87" fmla="*/ 2147483647 h 144"/>
                <a:gd name="T88" fmla="*/ 2147483647 w 106"/>
                <a:gd name="T89" fmla="*/ 2147483647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
                <a:gd name="T136" fmla="*/ 0 h 144"/>
                <a:gd name="T137" fmla="*/ 106 w 10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 h="144">
                  <a:moveTo>
                    <a:pt x="4" y="130"/>
                  </a:moveTo>
                  <a:lnTo>
                    <a:pt x="14" y="112"/>
                  </a:lnTo>
                  <a:lnTo>
                    <a:pt x="22" y="116"/>
                  </a:lnTo>
                  <a:lnTo>
                    <a:pt x="30" y="120"/>
                  </a:lnTo>
                  <a:lnTo>
                    <a:pt x="40" y="122"/>
                  </a:lnTo>
                  <a:lnTo>
                    <a:pt x="50" y="124"/>
                  </a:lnTo>
                  <a:lnTo>
                    <a:pt x="64" y="122"/>
                  </a:lnTo>
                  <a:lnTo>
                    <a:pt x="70" y="118"/>
                  </a:lnTo>
                  <a:lnTo>
                    <a:pt x="74" y="114"/>
                  </a:lnTo>
                  <a:lnTo>
                    <a:pt x="78" y="110"/>
                  </a:lnTo>
                  <a:lnTo>
                    <a:pt x="80" y="104"/>
                  </a:lnTo>
                  <a:lnTo>
                    <a:pt x="84" y="90"/>
                  </a:lnTo>
                  <a:lnTo>
                    <a:pt x="84" y="82"/>
                  </a:lnTo>
                  <a:lnTo>
                    <a:pt x="76" y="90"/>
                  </a:lnTo>
                  <a:lnTo>
                    <a:pt x="68" y="96"/>
                  </a:lnTo>
                  <a:lnTo>
                    <a:pt x="58" y="100"/>
                  </a:lnTo>
                  <a:lnTo>
                    <a:pt x="46" y="102"/>
                  </a:lnTo>
                  <a:lnTo>
                    <a:pt x="38" y="100"/>
                  </a:lnTo>
                  <a:lnTo>
                    <a:pt x="30" y="98"/>
                  </a:lnTo>
                  <a:lnTo>
                    <a:pt x="22" y="94"/>
                  </a:lnTo>
                  <a:lnTo>
                    <a:pt x="14" y="88"/>
                  </a:lnTo>
                  <a:lnTo>
                    <a:pt x="8" y="82"/>
                  </a:lnTo>
                  <a:lnTo>
                    <a:pt x="4" y="72"/>
                  </a:lnTo>
                  <a:lnTo>
                    <a:pt x="0" y="62"/>
                  </a:lnTo>
                  <a:lnTo>
                    <a:pt x="0" y="52"/>
                  </a:lnTo>
                  <a:lnTo>
                    <a:pt x="0" y="50"/>
                  </a:lnTo>
                  <a:lnTo>
                    <a:pt x="0" y="40"/>
                  </a:lnTo>
                  <a:lnTo>
                    <a:pt x="4" y="30"/>
                  </a:lnTo>
                  <a:lnTo>
                    <a:pt x="8" y="20"/>
                  </a:lnTo>
                  <a:lnTo>
                    <a:pt x="14" y="14"/>
                  </a:lnTo>
                  <a:lnTo>
                    <a:pt x="22" y="8"/>
                  </a:lnTo>
                  <a:lnTo>
                    <a:pt x="30" y="4"/>
                  </a:lnTo>
                  <a:lnTo>
                    <a:pt x="38" y="2"/>
                  </a:lnTo>
                  <a:lnTo>
                    <a:pt x="46" y="0"/>
                  </a:lnTo>
                  <a:lnTo>
                    <a:pt x="58" y="2"/>
                  </a:lnTo>
                  <a:lnTo>
                    <a:pt x="68" y="6"/>
                  </a:lnTo>
                  <a:lnTo>
                    <a:pt x="76" y="12"/>
                  </a:lnTo>
                  <a:lnTo>
                    <a:pt x="82" y="18"/>
                  </a:lnTo>
                  <a:lnTo>
                    <a:pt x="82" y="2"/>
                  </a:lnTo>
                  <a:lnTo>
                    <a:pt x="106" y="2"/>
                  </a:lnTo>
                  <a:lnTo>
                    <a:pt x="106" y="88"/>
                  </a:lnTo>
                  <a:lnTo>
                    <a:pt x="106" y="100"/>
                  </a:lnTo>
                  <a:lnTo>
                    <a:pt x="104" y="112"/>
                  </a:lnTo>
                  <a:lnTo>
                    <a:pt x="100" y="122"/>
                  </a:lnTo>
                  <a:lnTo>
                    <a:pt x="94" y="128"/>
                  </a:lnTo>
                  <a:lnTo>
                    <a:pt x="86" y="136"/>
                  </a:lnTo>
                  <a:lnTo>
                    <a:pt x="76" y="140"/>
                  </a:lnTo>
                  <a:lnTo>
                    <a:pt x="64" y="142"/>
                  </a:lnTo>
                  <a:lnTo>
                    <a:pt x="50" y="144"/>
                  </a:lnTo>
                  <a:lnTo>
                    <a:pt x="38" y="142"/>
                  </a:lnTo>
                  <a:lnTo>
                    <a:pt x="26" y="140"/>
                  </a:lnTo>
                  <a:lnTo>
                    <a:pt x="16" y="136"/>
                  </a:lnTo>
                  <a:lnTo>
                    <a:pt x="4" y="130"/>
                  </a:lnTo>
                  <a:close/>
                  <a:moveTo>
                    <a:pt x="84" y="52"/>
                  </a:moveTo>
                  <a:lnTo>
                    <a:pt x="84" y="50"/>
                  </a:lnTo>
                  <a:lnTo>
                    <a:pt x="82" y="44"/>
                  </a:lnTo>
                  <a:lnTo>
                    <a:pt x="80" y="38"/>
                  </a:lnTo>
                  <a:lnTo>
                    <a:pt x="74" y="30"/>
                  </a:lnTo>
                  <a:lnTo>
                    <a:pt x="64" y="24"/>
                  </a:lnTo>
                  <a:lnTo>
                    <a:pt x="52" y="22"/>
                  </a:lnTo>
                  <a:lnTo>
                    <a:pt x="42" y="24"/>
                  </a:lnTo>
                  <a:lnTo>
                    <a:pt x="32" y="30"/>
                  </a:lnTo>
                  <a:lnTo>
                    <a:pt x="26" y="38"/>
                  </a:lnTo>
                  <a:lnTo>
                    <a:pt x="24" y="44"/>
                  </a:lnTo>
                  <a:lnTo>
                    <a:pt x="24" y="50"/>
                  </a:lnTo>
                  <a:lnTo>
                    <a:pt x="24" y="52"/>
                  </a:lnTo>
                  <a:lnTo>
                    <a:pt x="24" y="58"/>
                  </a:lnTo>
                  <a:lnTo>
                    <a:pt x="26" y="64"/>
                  </a:lnTo>
                  <a:lnTo>
                    <a:pt x="32" y="72"/>
                  </a:lnTo>
                  <a:lnTo>
                    <a:pt x="42" y="78"/>
                  </a:lnTo>
                  <a:lnTo>
                    <a:pt x="52" y="80"/>
                  </a:lnTo>
                  <a:lnTo>
                    <a:pt x="64" y="78"/>
                  </a:lnTo>
                  <a:lnTo>
                    <a:pt x="74" y="72"/>
                  </a:lnTo>
                  <a:lnTo>
                    <a:pt x="80" y="64"/>
                  </a:lnTo>
                  <a:lnTo>
                    <a:pt x="82" y="58"/>
                  </a:lnTo>
                  <a:lnTo>
                    <a:pt x="84" y="52"/>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44" name="Freeform 13"/>
            <p:cNvSpPr>
              <a:spLocks noEditPoints="1"/>
            </p:cNvSpPr>
            <p:nvPr/>
          </p:nvSpPr>
          <p:spPr bwMode="white">
            <a:xfrm>
              <a:off x="3214816" y="2228662"/>
              <a:ext cx="187198" cy="196561"/>
            </a:xfrm>
            <a:custGeom>
              <a:avLst/>
              <a:gdLst>
                <a:gd name="T0" fmla="*/ 2147483647 w 94"/>
                <a:gd name="T1" fmla="*/ 2147483647 h 112"/>
                <a:gd name="T2" fmla="*/ 2147483647 w 94"/>
                <a:gd name="T3" fmla="*/ 2147483647 h 112"/>
                <a:gd name="T4" fmla="*/ 2147483647 w 94"/>
                <a:gd name="T5" fmla="*/ 2147483647 h 112"/>
                <a:gd name="T6" fmla="*/ 2147483647 w 94"/>
                <a:gd name="T7" fmla="*/ 2147483647 h 112"/>
                <a:gd name="T8" fmla="*/ 2147483647 w 94"/>
                <a:gd name="T9" fmla="*/ 2147483647 h 112"/>
                <a:gd name="T10" fmla="*/ 2147483647 w 94"/>
                <a:gd name="T11" fmla="*/ 2147483647 h 112"/>
                <a:gd name="T12" fmla="*/ 0 w 94"/>
                <a:gd name="T13" fmla="*/ 2147483647 h 112"/>
                <a:gd name="T14" fmla="*/ 0 w 94"/>
                <a:gd name="T15" fmla="*/ 2147483647 h 112"/>
                <a:gd name="T16" fmla="*/ 0 w 94"/>
                <a:gd name="T17" fmla="*/ 2147483647 h 112"/>
                <a:gd name="T18" fmla="*/ 2147483647 w 94"/>
                <a:gd name="T19" fmla="*/ 2147483647 h 112"/>
                <a:gd name="T20" fmla="*/ 2147483647 w 94"/>
                <a:gd name="T21" fmla="*/ 2147483647 h 112"/>
                <a:gd name="T22" fmla="*/ 2147483647 w 94"/>
                <a:gd name="T23" fmla="*/ 2147483647 h 112"/>
                <a:gd name="T24" fmla="*/ 2147483647 w 94"/>
                <a:gd name="T25" fmla="*/ 2147483647 h 112"/>
                <a:gd name="T26" fmla="*/ 2147483647 w 94"/>
                <a:gd name="T27" fmla="*/ 2147483647 h 112"/>
                <a:gd name="T28" fmla="*/ 2147483647 w 94"/>
                <a:gd name="T29" fmla="*/ 2147483647 h 112"/>
                <a:gd name="T30" fmla="*/ 2147483647 w 94"/>
                <a:gd name="T31" fmla="*/ 2147483647 h 112"/>
                <a:gd name="T32" fmla="*/ 2147483647 w 94"/>
                <a:gd name="T33" fmla="*/ 2147483647 h 112"/>
                <a:gd name="T34" fmla="*/ 2147483647 w 94"/>
                <a:gd name="T35" fmla="*/ 2147483647 h 112"/>
                <a:gd name="T36" fmla="*/ 2147483647 w 94"/>
                <a:gd name="T37" fmla="*/ 2147483647 h 112"/>
                <a:gd name="T38" fmla="*/ 2147483647 w 94"/>
                <a:gd name="T39" fmla="*/ 2147483647 h 112"/>
                <a:gd name="T40" fmla="*/ 2147483647 w 94"/>
                <a:gd name="T41" fmla="*/ 0 h 112"/>
                <a:gd name="T42" fmla="*/ 2147483647 w 94"/>
                <a:gd name="T43" fmla="*/ 2147483647 h 112"/>
                <a:gd name="T44" fmla="*/ 2147483647 w 94"/>
                <a:gd name="T45" fmla="*/ 2147483647 h 112"/>
                <a:gd name="T46" fmla="*/ 2147483647 w 94"/>
                <a:gd name="T47" fmla="*/ 2147483647 h 112"/>
                <a:gd name="T48" fmla="*/ 2147483647 w 94"/>
                <a:gd name="T49" fmla="*/ 2147483647 h 112"/>
                <a:gd name="T50" fmla="*/ 2147483647 w 94"/>
                <a:gd name="T51" fmla="*/ 2147483647 h 112"/>
                <a:gd name="T52" fmla="*/ 2147483647 w 94"/>
                <a:gd name="T53" fmla="*/ 2147483647 h 112"/>
                <a:gd name="T54" fmla="*/ 2147483647 w 94"/>
                <a:gd name="T55" fmla="*/ 2147483647 h 112"/>
                <a:gd name="T56" fmla="*/ 2147483647 w 94"/>
                <a:gd name="T57" fmla="*/ 2147483647 h 112"/>
                <a:gd name="T58" fmla="*/ 2147483647 w 94"/>
                <a:gd name="T59" fmla="*/ 2147483647 h 112"/>
                <a:gd name="T60" fmla="*/ 2147483647 w 94"/>
                <a:gd name="T61" fmla="*/ 2147483647 h 112"/>
                <a:gd name="T62" fmla="*/ 2147483647 w 94"/>
                <a:gd name="T63" fmla="*/ 2147483647 h 112"/>
                <a:gd name="T64" fmla="*/ 2147483647 w 94"/>
                <a:gd name="T65" fmla="*/ 2147483647 h 112"/>
                <a:gd name="T66" fmla="*/ 2147483647 w 94"/>
                <a:gd name="T67" fmla="*/ 2147483647 h 112"/>
                <a:gd name="T68" fmla="*/ 2147483647 w 94"/>
                <a:gd name="T69" fmla="*/ 2147483647 h 112"/>
                <a:gd name="T70" fmla="*/ 2147483647 w 94"/>
                <a:gd name="T71" fmla="*/ 2147483647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112"/>
                <a:gd name="T110" fmla="*/ 94 w 94"/>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112">
                  <a:moveTo>
                    <a:pt x="70" y="110"/>
                  </a:moveTo>
                  <a:lnTo>
                    <a:pt x="70" y="98"/>
                  </a:lnTo>
                  <a:lnTo>
                    <a:pt x="64" y="104"/>
                  </a:lnTo>
                  <a:lnTo>
                    <a:pt x="56" y="108"/>
                  </a:lnTo>
                  <a:lnTo>
                    <a:pt x="48" y="112"/>
                  </a:lnTo>
                  <a:lnTo>
                    <a:pt x="36" y="112"/>
                  </a:lnTo>
                  <a:lnTo>
                    <a:pt x="22" y="110"/>
                  </a:lnTo>
                  <a:lnTo>
                    <a:pt x="16" y="108"/>
                  </a:lnTo>
                  <a:lnTo>
                    <a:pt x="12" y="104"/>
                  </a:lnTo>
                  <a:lnTo>
                    <a:pt x="6" y="100"/>
                  </a:lnTo>
                  <a:lnTo>
                    <a:pt x="4" y="94"/>
                  </a:lnTo>
                  <a:lnTo>
                    <a:pt x="0" y="86"/>
                  </a:lnTo>
                  <a:lnTo>
                    <a:pt x="0" y="80"/>
                  </a:lnTo>
                  <a:lnTo>
                    <a:pt x="0" y="78"/>
                  </a:lnTo>
                  <a:lnTo>
                    <a:pt x="0" y="70"/>
                  </a:lnTo>
                  <a:lnTo>
                    <a:pt x="4" y="64"/>
                  </a:lnTo>
                  <a:lnTo>
                    <a:pt x="8" y="58"/>
                  </a:lnTo>
                  <a:lnTo>
                    <a:pt x="12" y="52"/>
                  </a:lnTo>
                  <a:lnTo>
                    <a:pt x="18" y="48"/>
                  </a:lnTo>
                  <a:lnTo>
                    <a:pt x="26" y="46"/>
                  </a:lnTo>
                  <a:lnTo>
                    <a:pt x="42" y="44"/>
                  </a:lnTo>
                  <a:lnTo>
                    <a:pt x="58" y="44"/>
                  </a:lnTo>
                  <a:lnTo>
                    <a:pt x="70" y="48"/>
                  </a:lnTo>
                  <a:lnTo>
                    <a:pt x="70" y="46"/>
                  </a:lnTo>
                  <a:lnTo>
                    <a:pt x="68" y="36"/>
                  </a:lnTo>
                  <a:lnTo>
                    <a:pt x="64" y="28"/>
                  </a:lnTo>
                  <a:lnTo>
                    <a:pt x="56" y="24"/>
                  </a:lnTo>
                  <a:lnTo>
                    <a:pt x="46" y="22"/>
                  </a:lnTo>
                  <a:lnTo>
                    <a:pt x="30" y="24"/>
                  </a:lnTo>
                  <a:lnTo>
                    <a:pt x="16" y="30"/>
                  </a:lnTo>
                  <a:lnTo>
                    <a:pt x="10" y="10"/>
                  </a:lnTo>
                  <a:lnTo>
                    <a:pt x="26" y="4"/>
                  </a:lnTo>
                  <a:lnTo>
                    <a:pt x="36" y="2"/>
                  </a:lnTo>
                  <a:lnTo>
                    <a:pt x="48" y="0"/>
                  </a:lnTo>
                  <a:lnTo>
                    <a:pt x="60" y="2"/>
                  </a:lnTo>
                  <a:lnTo>
                    <a:pt x="68" y="4"/>
                  </a:lnTo>
                  <a:lnTo>
                    <a:pt x="76" y="8"/>
                  </a:lnTo>
                  <a:lnTo>
                    <a:pt x="82" y="12"/>
                  </a:lnTo>
                  <a:lnTo>
                    <a:pt x="88" y="20"/>
                  </a:lnTo>
                  <a:lnTo>
                    <a:pt x="92" y="28"/>
                  </a:lnTo>
                  <a:lnTo>
                    <a:pt x="94" y="36"/>
                  </a:lnTo>
                  <a:lnTo>
                    <a:pt x="94" y="46"/>
                  </a:lnTo>
                  <a:lnTo>
                    <a:pt x="94" y="110"/>
                  </a:lnTo>
                  <a:lnTo>
                    <a:pt x="70" y="110"/>
                  </a:lnTo>
                  <a:close/>
                  <a:moveTo>
                    <a:pt x="72" y="66"/>
                  </a:moveTo>
                  <a:lnTo>
                    <a:pt x="72" y="66"/>
                  </a:lnTo>
                  <a:lnTo>
                    <a:pt x="60" y="62"/>
                  </a:lnTo>
                  <a:lnTo>
                    <a:pt x="48" y="60"/>
                  </a:lnTo>
                  <a:lnTo>
                    <a:pt x="38" y="62"/>
                  </a:lnTo>
                  <a:lnTo>
                    <a:pt x="30" y="66"/>
                  </a:lnTo>
                  <a:lnTo>
                    <a:pt x="26" y="70"/>
                  </a:lnTo>
                  <a:lnTo>
                    <a:pt x="24" y="78"/>
                  </a:lnTo>
                  <a:lnTo>
                    <a:pt x="26" y="84"/>
                  </a:lnTo>
                  <a:lnTo>
                    <a:pt x="30" y="90"/>
                  </a:lnTo>
                  <a:lnTo>
                    <a:pt x="36" y="92"/>
                  </a:lnTo>
                  <a:lnTo>
                    <a:pt x="44" y="94"/>
                  </a:lnTo>
                  <a:lnTo>
                    <a:pt x="54" y="92"/>
                  </a:lnTo>
                  <a:lnTo>
                    <a:pt x="64" y="88"/>
                  </a:lnTo>
                  <a:lnTo>
                    <a:pt x="68" y="80"/>
                  </a:lnTo>
                  <a:lnTo>
                    <a:pt x="72" y="72"/>
                  </a:lnTo>
                  <a:lnTo>
                    <a:pt x="72" y="66"/>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45" name="Freeform 14"/>
            <p:cNvSpPr>
              <a:spLocks/>
            </p:cNvSpPr>
            <p:nvPr/>
          </p:nvSpPr>
          <p:spPr bwMode="white">
            <a:xfrm>
              <a:off x="3515773" y="2228662"/>
              <a:ext cx="400315" cy="246045"/>
            </a:xfrm>
            <a:custGeom>
              <a:avLst/>
              <a:gdLst>
                <a:gd name="T0" fmla="*/ 0 w 202"/>
                <a:gd name="T1" fmla="*/ 0 h 140"/>
                <a:gd name="T2" fmla="*/ 2147483647 w 202"/>
                <a:gd name="T3" fmla="*/ 0 h 140"/>
                <a:gd name="T4" fmla="*/ 2147483647 w 202"/>
                <a:gd name="T5" fmla="*/ 2147483647 h 140"/>
                <a:gd name="T6" fmla="*/ 2147483647 w 202"/>
                <a:gd name="T7" fmla="*/ 0 h 140"/>
                <a:gd name="T8" fmla="*/ 2147483647 w 202"/>
                <a:gd name="T9" fmla="*/ 0 h 140"/>
                <a:gd name="T10" fmla="*/ 2147483647 w 202"/>
                <a:gd name="T11" fmla="*/ 2147483647 h 140"/>
                <a:gd name="T12" fmla="*/ 2147483647 w 202"/>
                <a:gd name="T13" fmla="*/ 0 h 140"/>
                <a:gd name="T14" fmla="*/ 2147483647 w 202"/>
                <a:gd name="T15" fmla="*/ 0 h 140"/>
                <a:gd name="T16" fmla="*/ 2147483647 w 202"/>
                <a:gd name="T17" fmla="*/ 2147483647 h 140"/>
                <a:gd name="T18" fmla="*/ 2147483647 w 202"/>
                <a:gd name="T19" fmla="*/ 2147483647 h 140"/>
                <a:gd name="T20" fmla="*/ 2147483647 w 202"/>
                <a:gd name="T21" fmla="*/ 2147483647 h 140"/>
                <a:gd name="T22" fmla="*/ 2147483647 w 202"/>
                <a:gd name="T23" fmla="*/ 2147483647 h 140"/>
                <a:gd name="T24" fmla="*/ 2147483647 w 202"/>
                <a:gd name="T25" fmla="*/ 2147483647 h 140"/>
                <a:gd name="T26" fmla="*/ 0 w 202"/>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40"/>
                <a:gd name="T44" fmla="*/ 202 w 202"/>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40">
                  <a:moveTo>
                    <a:pt x="0" y="0"/>
                  </a:moveTo>
                  <a:lnTo>
                    <a:pt x="38" y="0"/>
                  </a:lnTo>
                  <a:lnTo>
                    <a:pt x="60" y="84"/>
                  </a:lnTo>
                  <a:lnTo>
                    <a:pt x="86" y="0"/>
                  </a:lnTo>
                  <a:lnTo>
                    <a:pt x="118" y="0"/>
                  </a:lnTo>
                  <a:lnTo>
                    <a:pt x="144" y="84"/>
                  </a:lnTo>
                  <a:lnTo>
                    <a:pt x="164" y="0"/>
                  </a:lnTo>
                  <a:lnTo>
                    <a:pt x="202" y="0"/>
                  </a:lnTo>
                  <a:lnTo>
                    <a:pt x="160" y="140"/>
                  </a:lnTo>
                  <a:lnTo>
                    <a:pt x="126" y="140"/>
                  </a:lnTo>
                  <a:lnTo>
                    <a:pt x="102" y="56"/>
                  </a:lnTo>
                  <a:lnTo>
                    <a:pt x="76" y="140"/>
                  </a:lnTo>
                  <a:lnTo>
                    <a:pt x="42" y="140"/>
                  </a:lnTo>
                  <a:lnTo>
                    <a:pt x="0" y="0"/>
                  </a:lnTo>
                  <a:close/>
                </a:path>
              </a:pathLst>
            </a:custGeom>
            <a:solidFill>
              <a:schemeClr val="tx1"/>
            </a:solidFill>
            <a:ln w="34925">
              <a:noFill/>
              <a:round/>
              <a:headEnd/>
              <a:tailEnd/>
            </a:ln>
          </p:spPr>
          <p:txBody>
            <a:bodyPr/>
            <a:lstStyle/>
            <a:p>
              <a:pPr>
                <a:buFont typeface="Arial" charset="0"/>
                <a:buNone/>
                <a:defRPr/>
              </a:pPr>
              <a:endParaRPr lang="en-US" dirty="0"/>
            </a:p>
          </p:txBody>
        </p:sp>
        <p:sp>
          <p:nvSpPr>
            <p:cNvPr id="46" name="Freeform 15"/>
            <p:cNvSpPr>
              <a:spLocks noEditPoints="1"/>
            </p:cNvSpPr>
            <p:nvPr/>
          </p:nvSpPr>
          <p:spPr bwMode="white">
            <a:xfrm>
              <a:off x="3934808" y="2223163"/>
              <a:ext cx="285117" cy="254293"/>
            </a:xfrm>
            <a:custGeom>
              <a:avLst/>
              <a:gdLst>
                <a:gd name="T0" fmla="*/ 0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0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0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2147483647 w 144"/>
                <a:gd name="T63" fmla="*/ 2147483647 h 144"/>
                <a:gd name="T64" fmla="*/ 2147483647 w 144"/>
                <a:gd name="T65" fmla="*/ 2147483647 h 144"/>
                <a:gd name="T66" fmla="*/ 2147483647 w 144"/>
                <a:gd name="T67" fmla="*/ 2147483647 h 144"/>
                <a:gd name="T68" fmla="*/ 2147483647 w 144"/>
                <a:gd name="T69" fmla="*/ 2147483647 h 144"/>
                <a:gd name="T70" fmla="*/ 2147483647 w 144"/>
                <a:gd name="T71" fmla="*/ 2147483647 h 144"/>
                <a:gd name="T72" fmla="*/ 2147483647 w 144"/>
                <a:gd name="T73" fmla="*/ 2147483647 h 144"/>
                <a:gd name="T74" fmla="*/ 2147483647 w 144"/>
                <a:gd name="T75" fmla="*/ 2147483647 h 144"/>
                <a:gd name="T76" fmla="*/ 2147483647 w 144"/>
                <a:gd name="T77" fmla="*/ 2147483647 h 144"/>
                <a:gd name="T78" fmla="*/ 2147483647 w 144"/>
                <a:gd name="T79" fmla="*/ 2147483647 h 1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144"/>
                <a:gd name="T122" fmla="*/ 144 w 144"/>
                <a:gd name="T123" fmla="*/ 144 h 1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144">
                  <a:moveTo>
                    <a:pt x="0" y="72"/>
                  </a:moveTo>
                  <a:lnTo>
                    <a:pt x="0" y="72"/>
                  </a:lnTo>
                  <a:lnTo>
                    <a:pt x="2" y="58"/>
                  </a:lnTo>
                  <a:lnTo>
                    <a:pt x="6" y="44"/>
                  </a:lnTo>
                  <a:lnTo>
                    <a:pt x="12" y="32"/>
                  </a:lnTo>
                  <a:lnTo>
                    <a:pt x="22" y="22"/>
                  </a:lnTo>
                  <a:lnTo>
                    <a:pt x="32" y="12"/>
                  </a:lnTo>
                  <a:lnTo>
                    <a:pt x="44" y="6"/>
                  </a:lnTo>
                  <a:lnTo>
                    <a:pt x="58" y="2"/>
                  </a:lnTo>
                  <a:lnTo>
                    <a:pt x="72" y="0"/>
                  </a:lnTo>
                  <a:lnTo>
                    <a:pt x="88" y="2"/>
                  </a:lnTo>
                  <a:lnTo>
                    <a:pt x="102" y="6"/>
                  </a:lnTo>
                  <a:lnTo>
                    <a:pt x="114" y="12"/>
                  </a:lnTo>
                  <a:lnTo>
                    <a:pt x="124" y="20"/>
                  </a:lnTo>
                  <a:lnTo>
                    <a:pt x="132" y="32"/>
                  </a:lnTo>
                  <a:lnTo>
                    <a:pt x="138" y="44"/>
                  </a:lnTo>
                  <a:lnTo>
                    <a:pt x="142" y="58"/>
                  </a:lnTo>
                  <a:lnTo>
                    <a:pt x="144" y="72"/>
                  </a:lnTo>
                  <a:lnTo>
                    <a:pt x="142" y="86"/>
                  </a:lnTo>
                  <a:lnTo>
                    <a:pt x="138" y="100"/>
                  </a:lnTo>
                  <a:lnTo>
                    <a:pt x="132" y="112"/>
                  </a:lnTo>
                  <a:lnTo>
                    <a:pt x="124" y="122"/>
                  </a:lnTo>
                  <a:lnTo>
                    <a:pt x="114" y="132"/>
                  </a:lnTo>
                  <a:lnTo>
                    <a:pt x="100" y="138"/>
                  </a:lnTo>
                  <a:lnTo>
                    <a:pt x="88" y="142"/>
                  </a:lnTo>
                  <a:lnTo>
                    <a:pt x="72" y="144"/>
                  </a:lnTo>
                  <a:lnTo>
                    <a:pt x="58" y="142"/>
                  </a:lnTo>
                  <a:lnTo>
                    <a:pt x="44" y="138"/>
                  </a:lnTo>
                  <a:lnTo>
                    <a:pt x="32" y="132"/>
                  </a:lnTo>
                  <a:lnTo>
                    <a:pt x="20" y="124"/>
                  </a:lnTo>
                  <a:lnTo>
                    <a:pt x="12" y="112"/>
                  </a:lnTo>
                  <a:lnTo>
                    <a:pt x="6" y="100"/>
                  </a:lnTo>
                  <a:lnTo>
                    <a:pt x="2" y="88"/>
                  </a:lnTo>
                  <a:lnTo>
                    <a:pt x="0" y="72"/>
                  </a:lnTo>
                  <a:close/>
                  <a:moveTo>
                    <a:pt x="108" y="72"/>
                  </a:moveTo>
                  <a:lnTo>
                    <a:pt x="108" y="72"/>
                  </a:lnTo>
                  <a:lnTo>
                    <a:pt x="106" y="64"/>
                  </a:lnTo>
                  <a:lnTo>
                    <a:pt x="104" y="58"/>
                  </a:lnTo>
                  <a:lnTo>
                    <a:pt x="102" y="50"/>
                  </a:lnTo>
                  <a:lnTo>
                    <a:pt x="98" y="46"/>
                  </a:lnTo>
                  <a:lnTo>
                    <a:pt x="92" y="40"/>
                  </a:lnTo>
                  <a:lnTo>
                    <a:pt x="86" y="36"/>
                  </a:lnTo>
                  <a:lnTo>
                    <a:pt x="80" y="34"/>
                  </a:lnTo>
                  <a:lnTo>
                    <a:pt x="72" y="34"/>
                  </a:lnTo>
                  <a:lnTo>
                    <a:pt x="64" y="34"/>
                  </a:lnTo>
                  <a:lnTo>
                    <a:pt x="58" y="36"/>
                  </a:lnTo>
                  <a:lnTo>
                    <a:pt x="52" y="40"/>
                  </a:lnTo>
                  <a:lnTo>
                    <a:pt x="46" y="44"/>
                  </a:lnTo>
                  <a:lnTo>
                    <a:pt x="42" y="50"/>
                  </a:lnTo>
                  <a:lnTo>
                    <a:pt x="40" y="56"/>
                  </a:lnTo>
                  <a:lnTo>
                    <a:pt x="38" y="64"/>
                  </a:lnTo>
                  <a:lnTo>
                    <a:pt x="38" y="72"/>
                  </a:lnTo>
                  <a:lnTo>
                    <a:pt x="38" y="80"/>
                  </a:lnTo>
                  <a:lnTo>
                    <a:pt x="40" y="86"/>
                  </a:lnTo>
                  <a:lnTo>
                    <a:pt x="44" y="94"/>
                  </a:lnTo>
                  <a:lnTo>
                    <a:pt x="48" y="98"/>
                  </a:lnTo>
                  <a:lnTo>
                    <a:pt x="52" y="104"/>
                  </a:lnTo>
                  <a:lnTo>
                    <a:pt x="58" y="108"/>
                  </a:lnTo>
                  <a:lnTo>
                    <a:pt x="66" y="110"/>
                  </a:lnTo>
                  <a:lnTo>
                    <a:pt x="72" y="110"/>
                  </a:lnTo>
                  <a:lnTo>
                    <a:pt x="80" y="110"/>
                  </a:lnTo>
                  <a:lnTo>
                    <a:pt x="88" y="108"/>
                  </a:lnTo>
                  <a:lnTo>
                    <a:pt x="94" y="104"/>
                  </a:lnTo>
                  <a:lnTo>
                    <a:pt x="98" y="100"/>
                  </a:lnTo>
                  <a:lnTo>
                    <a:pt x="102" y="94"/>
                  </a:lnTo>
                  <a:lnTo>
                    <a:pt x="104" y="88"/>
                  </a:lnTo>
                  <a:lnTo>
                    <a:pt x="106" y="80"/>
                  </a:lnTo>
                  <a:lnTo>
                    <a:pt x="108" y="72"/>
                  </a:lnTo>
                  <a:close/>
                </a:path>
              </a:pathLst>
            </a:custGeom>
            <a:solidFill>
              <a:schemeClr val="tx1"/>
            </a:solidFill>
            <a:ln w="34925">
              <a:noFill/>
              <a:round/>
              <a:headEnd/>
              <a:tailEnd/>
            </a:ln>
          </p:spPr>
          <p:txBody>
            <a:bodyPr/>
            <a:lstStyle/>
            <a:p>
              <a:pPr>
                <a:buFont typeface="Arial" charset="0"/>
                <a:buNone/>
                <a:defRPr/>
              </a:pPr>
              <a:endParaRPr lang="en-US" dirty="0"/>
            </a:p>
          </p:txBody>
        </p:sp>
        <p:sp>
          <p:nvSpPr>
            <p:cNvPr id="47" name="Freeform 16"/>
            <p:cNvSpPr>
              <a:spLocks/>
            </p:cNvSpPr>
            <p:nvPr/>
          </p:nvSpPr>
          <p:spPr bwMode="white">
            <a:xfrm>
              <a:off x="4273204" y="2223163"/>
              <a:ext cx="158398" cy="247420"/>
            </a:xfrm>
            <a:custGeom>
              <a:avLst/>
              <a:gdLst>
                <a:gd name="T0" fmla="*/ 0 w 80"/>
                <a:gd name="T1" fmla="*/ 2147483647 h 140"/>
                <a:gd name="T2" fmla="*/ 2147483647 w 80"/>
                <a:gd name="T3" fmla="*/ 2147483647 h 140"/>
                <a:gd name="T4" fmla="*/ 2147483647 w 80"/>
                <a:gd name="T5" fmla="*/ 2147483647 h 140"/>
                <a:gd name="T6" fmla="*/ 2147483647 w 80"/>
                <a:gd name="T7" fmla="*/ 2147483647 h 140"/>
                <a:gd name="T8" fmla="*/ 2147483647 w 80"/>
                <a:gd name="T9" fmla="*/ 2147483647 h 140"/>
                <a:gd name="T10" fmla="*/ 2147483647 w 80"/>
                <a:gd name="T11" fmla="*/ 2147483647 h 140"/>
                <a:gd name="T12" fmla="*/ 2147483647 w 80"/>
                <a:gd name="T13" fmla="*/ 2147483647 h 140"/>
                <a:gd name="T14" fmla="*/ 2147483647 w 80"/>
                <a:gd name="T15" fmla="*/ 2147483647 h 140"/>
                <a:gd name="T16" fmla="*/ 2147483647 w 80"/>
                <a:gd name="T17" fmla="*/ 0 h 140"/>
                <a:gd name="T18" fmla="*/ 2147483647 w 80"/>
                <a:gd name="T19" fmla="*/ 0 h 140"/>
                <a:gd name="T20" fmla="*/ 2147483647 w 80"/>
                <a:gd name="T21" fmla="*/ 2147483647 h 140"/>
                <a:gd name="T22" fmla="*/ 2147483647 w 80"/>
                <a:gd name="T23" fmla="*/ 2147483647 h 140"/>
                <a:gd name="T24" fmla="*/ 2147483647 w 80"/>
                <a:gd name="T25" fmla="*/ 2147483647 h 140"/>
                <a:gd name="T26" fmla="*/ 2147483647 w 80"/>
                <a:gd name="T27" fmla="*/ 2147483647 h 140"/>
                <a:gd name="T28" fmla="*/ 2147483647 w 80"/>
                <a:gd name="T29" fmla="*/ 2147483647 h 140"/>
                <a:gd name="T30" fmla="*/ 2147483647 w 80"/>
                <a:gd name="T31" fmla="*/ 2147483647 h 140"/>
                <a:gd name="T32" fmla="*/ 2147483647 w 80"/>
                <a:gd name="T33" fmla="*/ 2147483647 h 140"/>
                <a:gd name="T34" fmla="*/ 2147483647 w 80"/>
                <a:gd name="T35" fmla="*/ 2147483647 h 140"/>
                <a:gd name="T36" fmla="*/ 2147483647 w 80"/>
                <a:gd name="T37" fmla="*/ 2147483647 h 140"/>
                <a:gd name="T38" fmla="*/ 2147483647 w 80"/>
                <a:gd name="T39" fmla="*/ 2147483647 h 140"/>
                <a:gd name="T40" fmla="*/ 2147483647 w 80"/>
                <a:gd name="T41" fmla="*/ 2147483647 h 140"/>
                <a:gd name="T42" fmla="*/ 2147483647 w 80"/>
                <a:gd name="T43" fmla="*/ 2147483647 h 140"/>
                <a:gd name="T44" fmla="*/ 0 w 80"/>
                <a:gd name="T45" fmla="*/ 2147483647 h 140"/>
                <a:gd name="T46" fmla="*/ 0 w 80"/>
                <a:gd name="T47" fmla="*/ 2147483647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40"/>
                <a:gd name="T74" fmla="*/ 80 w 8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40">
                  <a:moveTo>
                    <a:pt x="0" y="2"/>
                  </a:moveTo>
                  <a:lnTo>
                    <a:pt x="36" y="2"/>
                  </a:lnTo>
                  <a:lnTo>
                    <a:pt x="36" y="30"/>
                  </a:lnTo>
                  <a:lnTo>
                    <a:pt x="44" y="18"/>
                  </a:lnTo>
                  <a:lnTo>
                    <a:pt x="52" y="8"/>
                  </a:lnTo>
                  <a:lnTo>
                    <a:pt x="58" y="4"/>
                  </a:lnTo>
                  <a:lnTo>
                    <a:pt x="64" y="2"/>
                  </a:lnTo>
                  <a:lnTo>
                    <a:pt x="72" y="0"/>
                  </a:lnTo>
                  <a:lnTo>
                    <a:pt x="80" y="0"/>
                  </a:lnTo>
                  <a:lnTo>
                    <a:pt x="80" y="42"/>
                  </a:lnTo>
                  <a:lnTo>
                    <a:pt x="78" y="42"/>
                  </a:lnTo>
                  <a:lnTo>
                    <a:pt x="68" y="42"/>
                  </a:lnTo>
                  <a:lnTo>
                    <a:pt x="60" y="44"/>
                  </a:lnTo>
                  <a:lnTo>
                    <a:pt x="54" y="48"/>
                  </a:lnTo>
                  <a:lnTo>
                    <a:pt x="48" y="54"/>
                  </a:lnTo>
                  <a:lnTo>
                    <a:pt x="44" y="60"/>
                  </a:lnTo>
                  <a:lnTo>
                    <a:pt x="40" y="68"/>
                  </a:lnTo>
                  <a:lnTo>
                    <a:pt x="38" y="78"/>
                  </a:lnTo>
                  <a:lnTo>
                    <a:pt x="36" y="90"/>
                  </a:lnTo>
                  <a:lnTo>
                    <a:pt x="36" y="140"/>
                  </a:lnTo>
                  <a:lnTo>
                    <a:pt x="0" y="140"/>
                  </a:lnTo>
                  <a:lnTo>
                    <a:pt x="0" y="2"/>
                  </a:lnTo>
                  <a:close/>
                </a:path>
              </a:pathLst>
            </a:custGeom>
            <a:solidFill>
              <a:schemeClr val="tx1"/>
            </a:solidFill>
            <a:ln w="34925">
              <a:noFill/>
              <a:round/>
              <a:headEnd/>
              <a:tailEnd/>
            </a:ln>
          </p:spPr>
          <p:txBody>
            <a:bodyPr/>
            <a:lstStyle/>
            <a:p>
              <a:pPr>
                <a:buFont typeface="Arial" charset="0"/>
                <a:buNone/>
                <a:defRPr/>
              </a:pPr>
              <a:endParaRPr lang="en-US" dirty="0"/>
            </a:p>
          </p:txBody>
        </p:sp>
        <p:sp>
          <p:nvSpPr>
            <p:cNvPr id="48" name="Rectangle 17"/>
            <p:cNvSpPr>
              <a:spLocks noChangeArrowheads="1"/>
            </p:cNvSpPr>
            <p:nvPr/>
          </p:nvSpPr>
          <p:spPr bwMode="white">
            <a:xfrm>
              <a:off x="4476241" y="2139315"/>
              <a:ext cx="74879" cy="331269"/>
            </a:xfrm>
            <a:prstGeom prst="rect">
              <a:avLst/>
            </a:prstGeom>
            <a:solidFill>
              <a:schemeClr val="tx1"/>
            </a:solidFill>
            <a:ln w="34925">
              <a:noFill/>
              <a:miter lim="800000"/>
              <a:headEnd/>
              <a:tailEnd/>
            </a:ln>
          </p:spPr>
          <p:txBody>
            <a:bodyPr lIns="91427" tIns="45713" rIns="91427" bIns="45713"/>
            <a:lstStyle/>
            <a:p>
              <a:pPr>
                <a:defRPr/>
              </a:pPr>
              <a:endParaRPr lang="en-US" sz="1800" b="0" dirty="0">
                <a:solidFill>
                  <a:srgbClr val="0062A8"/>
                </a:solidFill>
                <a:latin typeface="Arial" charset="0"/>
              </a:endParaRPr>
            </a:p>
          </p:txBody>
        </p:sp>
        <p:sp>
          <p:nvSpPr>
            <p:cNvPr id="49" name="Freeform 18"/>
            <p:cNvSpPr>
              <a:spLocks noEditPoints="1"/>
            </p:cNvSpPr>
            <p:nvPr/>
          </p:nvSpPr>
          <p:spPr bwMode="white">
            <a:xfrm>
              <a:off x="4605839" y="2139315"/>
              <a:ext cx="275037" cy="338141"/>
            </a:xfrm>
            <a:custGeom>
              <a:avLst/>
              <a:gdLst>
                <a:gd name="T0" fmla="*/ 0 w 140"/>
                <a:gd name="T1" fmla="*/ 2147483647 h 192"/>
                <a:gd name="T2" fmla="*/ 2147483647 w 140"/>
                <a:gd name="T3" fmla="*/ 2147483647 h 192"/>
                <a:gd name="T4" fmla="*/ 2147483647 w 140"/>
                <a:gd name="T5" fmla="*/ 2147483647 h 192"/>
                <a:gd name="T6" fmla="*/ 2147483647 w 140"/>
                <a:gd name="T7" fmla="*/ 2147483647 h 192"/>
                <a:gd name="T8" fmla="*/ 2147483647 w 140"/>
                <a:gd name="T9" fmla="*/ 2147483647 h 192"/>
                <a:gd name="T10" fmla="*/ 2147483647 w 140"/>
                <a:gd name="T11" fmla="*/ 2147483647 h 192"/>
                <a:gd name="T12" fmla="*/ 2147483647 w 140"/>
                <a:gd name="T13" fmla="*/ 2147483647 h 192"/>
                <a:gd name="T14" fmla="*/ 2147483647 w 140"/>
                <a:gd name="T15" fmla="*/ 2147483647 h 192"/>
                <a:gd name="T16" fmla="*/ 2147483647 w 140"/>
                <a:gd name="T17" fmla="*/ 0 h 192"/>
                <a:gd name="T18" fmla="*/ 2147483647 w 140"/>
                <a:gd name="T19" fmla="*/ 2147483647 h 192"/>
                <a:gd name="T20" fmla="*/ 2147483647 w 140"/>
                <a:gd name="T21" fmla="*/ 2147483647 h 192"/>
                <a:gd name="T22" fmla="*/ 2147483647 w 140"/>
                <a:gd name="T23" fmla="*/ 2147483647 h 192"/>
                <a:gd name="T24" fmla="*/ 2147483647 w 140"/>
                <a:gd name="T25" fmla="*/ 2147483647 h 192"/>
                <a:gd name="T26" fmla="*/ 2147483647 w 140"/>
                <a:gd name="T27" fmla="*/ 2147483647 h 192"/>
                <a:gd name="T28" fmla="*/ 2147483647 w 140"/>
                <a:gd name="T29" fmla="*/ 2147483647 h 192"/>
                <a:gd name="T30" fmla="*/ 2147483647 w 140"/>
                <a:gd name="T31" fmla="*/ 2147483647 h 192"/>
                <a:gd name="T32" fmla="*/ 2147483647 w 140"/>
                <a:gd name="T33" fmla="*/ 2147483647 h 192"/>
                <a:gd name="T34" fmla="*/ 0 w 140"/>
                <a:gd name="T35" fmla="*/ 2147483647 h 192"/>
                <a:gd name="T36" fmla="*/ 2147483647 w 140"/>
                <a:gd name="T37" fmla="*/ 2147483647 h 192"/>
                <a:gd name="T38" fmla="*/ 2147483647 w 140"/>
                <a:gd name="T39" fmla="*/ 2147483647 h 192"/>
                <a:gd name="T40" fmla="*/ 2147483647 w 140"/>
                <a:gd name="T41" fmla="*/ 2147483647 h 192"/>
                <a:gd name="T42" fmla="*/ 2147483647 w 140"/>
                <a:gd name="T43" fmla="*/ 2147483647 h 192"/>
                <a:gd name="T44" fmla="*/ 2147483647 w 140"/>
                <a:gd name="T45" fmla="*/ 2147483647 h 192"/>
                <a:gd name="T46" fmla="*/ 2147483647 w 140"/>
                <a:gd name="T47" fmla="*/ 2147483647 h 192"/>
                <a:gd name="T48" fmla="*/ 2147483647 w 140"/>
                <a:gd name="T49" fmla="*/ 2147483647 h 192"/>
                <a:gd name="T50" fmla="*/ 2147483647 w 140"/>
                <a:gd name="T51" fmla="*/ 2147483647 h 192"/>
                <a:gd name="T52" fmla="*/ 2147483647 w 140"/>
                <a:gd name="T53" fmla="*/ 2147483647 h 192"/>
                <a:gd name="T54" fmla="*/ 2147483647 w 140"/>
                <a:gd name="T55" fmla="*/ 2147483647 h 192"/>
                <a:gd name="T56" fmla="*/ 2147483647 w 140"/>
                <a:gd name="T57" fmla="*/ 2147483647 h 192"/>
                <a:gd name="T58" fmla="*/ 2147483647 w 140"/>
                <a:gd name="T59" fmla="*/ 2147483647 h 192"/>
                <a:gd name="T60" fmla="*/ 2147483647 w 140"/>
                <a:gd name="T61" fmla="*/ 2147483647 h 192"/>
                <a:gd name="T62" fmla="*/ 2147483647 w 140"/>
                <a:gd name="T63" fmla="*/ 2147483647 h 192"/>
                <a:gd name="T64" fmla="*/ 2147483647 w 140"/>
                <a:gd name="T65" fmla="*/ 2147483647 h 192"/>
                <a:gd name="T66" fmla="*/ 2147483647 w 140"/>
                <a:gd name="T67" fmla="*/ 2147483647 h 192"/>
                <a:gd name="T68" fmla="*/ 2147483647 w 140"/>
                <a:gd name="T69" fmla="*/ 2147483647 h 192"/>
                <a:gd name="T70" fmla="*/ 2147483647 w 140"/>
                <a:gd name="T71" fmla="*/ 2147483647 h 192"/>
                <a:gd name="T72" fmla="*/ 2147483647 w 140"/>
                <a:gd name="T73" fmla="*/ 2147483647 h 192"/>
                <a:gd name="T74" fmla="*/ 2147483647 w 140"/>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
                <a:gd name="T115" fmla="*/ 0 h 192"/>
                <a:gd name="T116" fmla="*/ 140 w 140"/>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 h="192">
                  <a:moveTo>
                    <a:pt x="0" y="120"/>
                  </a:moveTo>
                  <a:lnTo>
                    <a:pt x="0" y="120"/>
                  </a:lnTo>
                  <a:lnTo>
                    <a:pt x="2" y="104"/>
                  </a:lnTo>
                  <a:lnTo>
                    <a:pt x="6" y="88"/>
                  </a:lnTo>
                  <a:lnTo>
                    <a:pt x="12" y="76"/>
                  </a:lnTo>
                  <a:lnTo>
                    <a:pt x="20" y="66"/>
                  </a:lnTo>
                  <a:lnTo>
                    <a:pt x="28" y="58"/>
                  </a:lnTo>
                  <a:lnTo>
                    <a:pt x="38" y="52"/>
                  </a:lnTo>
                  <a:lnTo>
                    <a:pt x="50" y="50"/>
                  </a:lnTo>
                  <a:lnTo>
                    <a:pt x="62" y="48"/>
                  </a:lnTo>
                  <a:lnTo>
                    <a:pt x="74" y="50"/>
                  </a:lnTo>
                  <a:lnTo>
                    <a:pt x="86" y="54"/>
                  </a:lnTo>
                  <a:lnTo>
                    <a:pt x="96" y="60"/>
                  </a:lnTo>
                  <a:lnTo>
                    <a:pt x="102" y="68"/>
                  </a:lnTo>
                  <a:lnTo>
                    <a:pt x="102" y="0"/>
                  </a:lnTo>
                  <a:lnTo>
                    <a:pt x="140" y="0"/>
                  </a:lnTo>
                  <a:lnTo>
                    <a:pt x="140" y="188"/>
                  </a:lnTo>
                  <a:lnTo>
                    <a:pt x="102" y="188"/>
                  </a:lnTo>
                  <a:lnTo>
                    <a:pt x="102" y="170"/>
                  </a:lnTo>
                  <a:lnTo>
                    <a:pt x="96" y="178"/>
                  </a:lnTo>
                  <a:lnTo>
                    <a:pt x="86" y="186"/>
                  </a:lnTo>
                  <a:lnTo>
                    <a:pt x="74" y="190"/>
                  </a:lnTo>
                  <a:lnTo>
                    <a:pt x="62" y="192"/>
                  </a:lnTo>
                  <a:lnTo>
                    <a:pt x="50" y="190"/>
                  </a:lnTo>
                  <a:lnTo>
                    <a:pt x="38" y="186"/>
                  </a:lnTo>
                  <a:lnTo>
                    <a:pt x="28" y="182"/>
                  </a:lnTo>
                  <a:lnTo>
                    <a:pt x="20" y="174"/>
                  </a:lnTo>
                  <a:lnTo>
                    <a:pt x="12" y="162"/>
                  </a:lnTo>
                  <a:lnTo>
                    <a:pt x="6" y="150"/>
                  </a:lnTo>
                  <a:lnTo>
                    <a:pt x="2" y="136"/>
                  </a:lnTo>
                  <a:lnTo>
                    <a:pt x="0" y="120"/>
                  </a:lnTo>
                  <a:close/>
                  <a:moveTo>
                    <a:pt x="104" y="120"/>
                  </a:moveTo>
                  <a:lnTo>
                    <a:pt x="104" y="120"/>
                  </a:lnTo>
                  <a:lnTo>
                    <a:pt x="102" y="112"/>
                  </a:lnTo>
                  <a:lnTo>
                    <a:pt x="100" y="104"/>
                  </a:lnTo>
                  <a:lnTo>
                    <a:pt x="98" y="98"/>
                  </a:lnTo>
                  <a:lnTo>
                    <a:pt x="94" y="92"/>
                  </a:lnTo>
                  <a:lnTo>
                    <a:pt x="88" y="88"/>
                  </a:lnTo>
                  <a:lnTo>
                    <a:pt x="84" y="84"/>
                  </a:lnTo>
                  <a:lnTo>
                    <a:pt x="78" y="82"/>
                  </a:lnTo>
                  <a:lnTo>
                    <a:pt x="70" y="82"/>
                  </a:lnTo>
                  <a:lnTo>
                    <a:pt x="64" y="82"/>
                  </a:lnTo>
                  <a:lnTo>
                    <a:pt x="58" y="84"/>
                  </a:lnTo>
                  <a:lnTo>
                    <a:pt x="52" y="88"/>
                  </a:lnTo>
                  <a:lnTo>
                    <a:pt x="48" y="92"/>
                  </a:lnTo>
                  <a:lnTo>
                    <a:pt x="44" y="98"/>
                  </a:lnTo>
                  <a:lnTo>
                    <a:pt x="42" y="104"/>
                  </a:lnTo>
                  <a:lnTo>
                    <a:pt x="40" y="112"/>
                  </a:lnTo>
                  <a:lnTo>
                    <a:pt x="38" y="120"/>
                  </a:lnTo>
                  <a:lnTo>
                    <a:pt x="40" y="128"/>
                  </a:lnTo>
                  <a:lnTo>
                    <a:pt x="42" y="136"/>
                  </a:lnTo>
                  <a:lnTo>
                    <a:pt x="44" y="142"/>
                  </a:lnTo>
                  <a:lnTo>
                    <a:pt x="48" y="148"/>
                  </a:lnTo>
                  <a:lnTo>
                    <a:pt x="52" y="152"/>
                  </a:lnTo>
                  <a:lnTo>
                    <a:pt x="58" y="156"/>
                  </a:lnTo>
                  <a:lnTo>
                    <a:pt x="64" y="158"/>
                  </a:lnTo>
                  <a:lnTo>
                    <a:pt x="70" y="158"/>
                  </a:lnTo>
                  <a:lnTo>
                    <a:pt x="78" y="158"/>
                  </a:lnTo>
                  <a:lnTo>
                    <a:pt x="84" y="156"/>
                  </a:lnTo>
                  <a:lnTo>
                    <a:pt x="88" y="152"/>
                  </a:lnTo>
                  <a:lnTo>
                    <a:pt x="94" y="148"/>
                  </a:lnTo>
                  <a:lnTo>
                    <a:pt x="98" y="142"/>
                  </a:lnTo>
                  <a:lnTo>
                    <a:pt x="100" y="136"/>
                  </a:lnTo>
                  <a:lnTo>
                    <a:pt x="102" y="128"/>
                  </a:lnTo>
                  <a:lnTo>
                    <a:pt x="104" y="120"/>
                  </a:lnTo>
                  <a:close/>
                </a:path>
              </a:pathLst>
            </a:custGeom>
            <a:solidFill>
              <a:schemeClr val="tx1"/>
            </a:solidFill>
            <a:ln w="34925">
              <a:noFill/>
              <a:round/>
              <a:headEnd/>
              <a:tailEnd/>
            </a:ln>
          </p:spPr>
          <p:txBody>
            <a:bodyPr/>
            <a:lstStyle/>
            <a:p>
              <a:pPr>
                <a:buFont typeface="Arial" charset="0"/>
                <a:buNone/>
                <a:defRPr/>
              </a:pPr>
              <a:endParaRPr lang="en-US" dirty="0"/>
            </a:p>
          </p:txBody>
        </p:sp>
        <p:sp>
          <p:nvSpPr>
            <p:cNvPr id="51" name="Freeform 19"/>
            <p:cNvSpPr>
              <a:spLocks noEditPoints="1"/>
            </p:cNvSpPr>
            <p:nvPr/>
          </p:nvSpPr>
          <p:spPr bwMode="white">
            <a:xfrm>
              <a:off x="5020554" y="2228662"/>
              <a:ext cx="217438" cy="196561"/>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0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2147483647 h 112"/>
                <a:gd name="T22" fmla="*/ 2147483647 w 110"/>
                <a:gd name="T23" fmla="*/ 2147483647 h 112"/>
                <a:gd name="T24" fmla="*/ 2147483647 w 110"/>
                <a:gd name="T25" fmla="*/ 2147483647 h 112"/>
                <a:gd name="T26" fmla="*/ 2147483647 w 110"/>
                <a:gd name="T27" fmla="*/ 2147483647 h 112"/>
                <a:gd name="T28" fmla="*/ 2147483647 w 110"/>
                <a:gd name="T29" fmla="*/ 2147483647 h 112"/>
                <a:gd name="T30" fmla="*/ 2147483647 w 110"/>
                <a:gd name="T31" fmla="*/ 2147483647 h 112"/>
                <a:gd name="T32" fmla="*/ 2147483647 w 110"/>
                <a:gd name="T33" fmla="*/ 2147483647 h 112"/>
                <a:gd name="T34" fmla="*/ 2147483647 w 110"/>
                <a:gd name="T35" fmla="*/ 2147483647 h 112"/>
                <a:gd name="T36" fmla="*/ 2147483647 w 110"/>
                <a:gd name="T37" fmla="*/ 2147483647 h 112"/>
                <a:gd name="T38" fmla="*/ 0 w 110"/>
                <a:gd name="T39" fmla="*/ 2147483647 h 112"/>
                <a:gd name="T40" fmla="*/ 2147483647 w 110"/>
                <a:gd name="T41" fmla="*/ 2147483647 h 112"/>
                <a:gd name="T42" fmla="*/ 2147483647 w 110"/>
                <a:gd name="T43" fmla="*/ 2147483647 h 112"/>
                <a:gd name="T44" fmla="*/ 2147483647 w 110"/>
                <a:gd name="T45" fmla="*/ 2147483647 h 112"/>
                <a:gd name="T46" fmla="*/ 2147483647 w 110"/>
                <a:gd name="T47" fmla="*/ 2147483647 h 112"/>
                <a:gd name="T48" fmla="*/ 2147483647 w 110"/>
                <a:gd name="T49" fmla="*/ 2147483647 h 112"/>
                <a:gd name="T50" fmla="*/ 2147483647 w 110"/>
                <a:gd name="T51" fmla="*/ 2147483647 h 112"/>
                <a:gd name="T52" fmla="*/ 2147483647 w 110"/>
                <a:gd name="T53" fmla="*/ 2147483647 h 112"/>
                <a:gd name="T54" fmla="*/ 2147483647 w 110"/>
                <a:gd name="T55" fmla="*/ 2147483647 h 112"/>
                <a:gd name="T56" fmla="*/ 2147483647 w 110"/>
                <a:gd name="T57" fmla="*/ 2147483647 h 112"/>
                <a:gd name="T58" fmla="*/ 2147483647 w 110"/>
                <a:gd name="T59" fmla="*/ 2147483647 h 112"/>
                <a:gd name="T60" fmla="*/ 2147483647 w 110"/>
                <a:gd name="T61" fmla="*/ 2147483647 h 112"/>
                <a:gd name="T62" fmla="*/ 2147483647 w 110"/>
                <a:gd name="T63" fmla="*/ 2147483647 h 112"/>
                <a:gd name="T64" fmla="*/ 2147483647 w 110"/>
                <a:gd name="T65" fmla="*/ 2147483647 h 112"/>
                <a:gd name="T66" fmla="*/ 2147483647 w 110"/>
                <a:gd name="T67" fmla="*/ 2147483647 h 112"/>
                <a:gd name="T68" fmla="*/ 2147483647 w 110"/>
                <a:gd name="T69" fmla="*/ 2147483647 h 112"/>
                <a:gd name="T70" fmla="*/ 2147483647 w 110"/>
                <a:gd name="T71" fmla="*/ 2147483647 h 112"/>
                <a:gd name="T72" fmla="*/ 2147483647 w 110"/>
                <a:gd name="T73" fmla="*/ 2147483647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
                <a:gd name="T112" fmla="*/ 0 h 112"/>
                <a:gd name="T113" fmla="*/ 110 w 110"/>
                <a:gd name="T114" fmla="*/ 112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 h="112">
                  <a:moveTo>
                    <a:pt x="0" y="58"/>
                  </a:moveTo>
                  <a:lnTo>
                    <a:pt x="0" y="56"/>
                  </a:lnTo>
                  <a:lnTo>
                    <a:pt x="2" y="46"/>
                  </a:lnTo>
                  <a:lnTo>
                    <a:pt x="4" y="34"/>
                  </a:lnTo>
                  <a:lnTo>
                    <a:pt x="10" y="26"/>
                  </a:lnTo>
                  <a:lnTo>
                    <a:pt x="16" y="16"/>
                  </a:lnTo>
                  <a:lnTo>
                    <a:pt x="24" y="10"/>
                  </a:lnTo>
                  <a:lnTo>
                    <a:pt x="34" y="4"/>
                  </a:lnTo>
                  <a:lnTo>
                    <a:pt x="44" y="2"/>
                  </a:lnTo>
                  <a:lnTo>
                    <a:pt x="56" y="0"/>
                  </a:lnTo>
                  <a:lnTo>
                    <a:pt x="68" y="2"/>
                  </a:lnTo>
                  <a:lnTo>
                    <a:pt x="78" y="4"/>
                  </a:lnTo>
                  <a:lnTo>
                    <a:pt x="88" y="10"/>
                  </a:lnTo>
                  <a:lnTo>
                    <a:pt x="96" y="16"/>
                  </a:lnTo>
                  <a:lnTo>
                    <a:pt x="102" y="24"/>
                  </a:lnTo>
                  <a:lnTo>
                    <a:pt x="106" y="34"/>
                  </a:lnTo>
                  <a:lnTo>
                    <a:pt x="110" y="44"/>
                  </a:lnTo>
                  <a:lnTo>
                    <a:pt x="110" y="56"/>
                  </a:lnTo>
                  <a:lnTo>
                    <a:pt x="110" y="68"/>
                  </a:lnTo>
                  <a:lnTo>
                    <a:pt x="106" y="78"/>
                  </a:lnTo>
                  <a:lnTo>
                    <a:pt x="102" y="88"/>
                  </a:lnTo>
                  <a:lnTo>
                    <a:pt x="96" y="96"/>
                  </a:lnTo>
                  <a:lnTo>
                    <a:pt x="86" y="104"/>
                  </a:lnTo>
                  <a:lnTo>
                    <a:pt x="78" y="108"/>
                  </a:lnTo>
                  <a:lnTo>
                    <a:pt x="66" y="112"/>
                  </a:lnTo>
                  <a:lnTo>
                    <a:pt x="56" y="112"/>
                  </a:lnTo>
                  <a:lnTo>
                    <a:pt x="44" y="112"/>
                  </a:lnTo>
                  <a:lnTo>
                    <a:pt x="34" y="108"/>
                  </a:lnTo>
                  <a:lnTo>
                    <a:pt x="24" y="104"/>
                  </a:lnTo>
                  <a:lnTo>
                    <a:pt x="16" y="96"/>
                  </a:lnTo>
                  <a:lnTo>
                    <a:pt x="10" y="88"/>
                  </a:lnTo>
                  <a:lnTo>
                    <a:pt x="4" y="78"/>
                  </a:lnTo>
                  <a:lnTo>
                    <a:pt x="2" y="68"/>
                  </a:lnTo>
                  <a:lnTo>
                    <a:pt x="0" y="58"/>
                  </a:lnTo>
                  <a:close/>
                  <a:moveTo>
                    <a:pt x="88" y="58"/>
                  </a:moveTo>
                  <a:lnTo>
                    <a:pt x="88" y="56"/>
                  </a:lnTo>
                  <a:lnTo>
                    <a:pt x="86" y="50"/>
                  </a:lnTo>
                  <a:lnTo>
                    <a:pt x="84" y="44"/>
                  </a:lnTo>
                  <a:lnTo>
                    <a:pt x="82" y="38"/>
                  </a:lnTo>
                  <a:lnTo>
                    <a:pt x="78" y="32"/>
                  </a:lnTo>
                  <a:lnTo>
                    <a:pt x="74" y="28"/>
                  </a:lnTo>
                  <a:lnTo>
                    <a:pt x="68" y="24"/>
                  </a:lnTo>
                  <a:lnTo>
                    <a:pt x="62" y="22"/>
                  </a:lnTo>
                  <a:lnTo>
                    <a:pt x="56" y="22"/>
                  </a:lnTo>
                  <a:lnTo>
                    <a:pt x="48" y="22"/>
                  </a:lnTo>
                  <a:lnTo>
                    <a:pt x="42" y="24"/>
                  </a:lnTo>
                  <a:lnTo>
                    <a:pt x="38" y="28"/>
                  </a:lnTo>
                  <a:lnTo>
                    <a:pt x="32" y="32"/>
                  </a:lnTo>
                  <a:lnTo>
                    <a:pt x="26" y="42"/>
                  </a:lnTo>
                  <a:lnTo>
                    <a:pt x="24" y="56"/>
                  </a:lnTo>
                  <a:lnTo>
                    <a:pt x="24" y="64"/>
                  </a:lnTo>
                  <a:lnTo>
                    <a:pt x="26" y="70"/>
                  </a:lnTo>
                  <a:lnTo>
                    <a:pt x="34" y="80"/>
                  </a:lnTo>
                  <a:lnTo>
                    <a:pt x="38" y="86"/>
                  </a:lnTo>
                  <a:lnTo>
                    <a:pt x="44" y="88"/>
                  </a:lnTo>
                  <a:lnTo>
                    <a:pt x="50" y="90"/>
                  </a:lnTo>
                  <a:lnTo>
                    <a:pt x="56" y="92"/>
                  </a:lnTo>
                  <a:lnTo>
                    <a:pt x="62" y="90"/>
                  </a:lnTo>
                  <a:lnTo>
                    <a:pt x="68" y="88"/>
                  </a:lnTo>
                  <a:lnTo>
                    <a:pt x="74" y="86"/>
                  </a:lnTo>
                  <a:lnTo>
                    <a:pt x="78" y="82"/>
                  </a:lnTo>
                  <a:lnTo>
                    <a:pt x="84" y="70"/>
                  </a:lnTo>
                  <a:lnTo>
                    <a:pt x="88" y="58"/>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2" name="Freeform 20"/>
            <p:cNvSpPr>
              <a:spLocks/>
            </p:cNvSpPr>
            <p:nvPr/>
          </p:nvSpPr>
          <p:spPr bwMode="white">
            <a:xfrm>
              <a:off x="5272552" y="2157185"/>
              <a:ext cx="126718" cy="265289"/>
            </a:xfrm>
            <a:custGeom>
              <a:avLst/>
              <a:gdLst>
                <a:gd name="T0" fmla="*/ 2147483647 w 64"/>
                <a:gd name="T1" fmla="*/ 2147483647 h 150"/>
                <a:gd name="T2" fmla="*/ 0 w 64"/>
                <a:gd name="T3" fmla="*/ 2147483647 h 150"/>
                <a:gd name="T4" fmla="*/ 0 w 64"/>
                <a:gd name="T5" fmla="*/ 2147483647 h 150"/>
                <a:gd name="T6" fmla="*/ 2147483647 w 64"/>
                <a:gd name="T7" fmla="*/ 2147483647 h 150"/>
                <a:gd name="T8" fmla="*/ 2147483647 w 64"/>
                <a:gd name="T9" fmla="*/ 2147483647 h 150"/>
                <a:gd name="T10" fmla="*/ 2147483647 w 64"/>
                <a:gd name="T11" fmla="*/ 2147483647 h 150"/>
                <a:gd name="T12" fmla="*/ 2147483647 w 64"/>
                <a:gd name="T13" fmla="*/ 2147483647 h 150"/>
                <a:gd name="T14" fmla="*/ 2147483647 w 64"/>
                <a:gd name="T15" fmla="*/ 2147483647 h 150"/>
                <a:gd name="T16" fmla="*/ 2147483647 w 64"/>
                <a:gd name="T17" fmla="*/ 2147483647 h 150"/>
                <a:gd name="T18" fmla="*/ 2147483647 w 64"/>
                <a:gd name="T19" fmla="*/ 2147483647 h 150"/>
                <a:gd name="T20" fmla="*/ 2147483647 w 64"/>
                <a:gd name="T21" fmla="*/ 2147483647 h 150"/>
                <a:gd name="T22" fmla="*/ 2147483647 w 64"/>
                <a:gd name="T23" fmla="*/ 2147483647 h 150"/>
                <a:gd name="T24" fmla="*/ 2147483647 w 64"/>
                <a:gd name="T25" fmla="*/ 2147483647 h 150"/>
                <a:gd name="T26" fmla="*/ 2147483647 w 64"/>
                <a:gd name="T27" fmla="*/ 0 h 150"/>
                <a:gd name="T28" fmla="*/ 2147483647 w 64"/>
                <a:gd name="T29" fmla="*/ 0 h 150"/>
                <a:gd name="T30" fmla="*/ 2147483647 w 64"/>
                <a:gd name="T31" fmla="*/ 0 h 150"/>
                <a:gd name="T32" fmla="*/ 2147483647 w 64"/>
                <a:gd name="T33" fmla="*/ 0 h 150"/>
                <a:gd name="T34" fmla="*/ 2147483647 w 64"/>
                <a:gd name="T35" fmla="*/ 2147483647 h 150"/>
                <a:gd name="T36" fmla="*/ 2147483647 w 64"/>
                <a:gd name="T37" fmla="*/ 2147483647 h 150"/>
                <a:gd name="T38" fmla="*/ 2147483647 w 64"/>
                <a:gd name="T39" fmla="*/ 2147483647 h 150"/>
                <a:gd name="T40" fmla="*/ 2147483647 w 64"/>
                <a:gd name="T41" fmla="*/ 2147483647 h 150"/>
                <a:gd name="T42" fmla="*/ 2147483647 w 64"/>
                <a:gd name="T43" fmla="*/ 2147483647 h 150"/>
                <a:gd name="T44" fmla="*/ 2147483647 w 64"/>
                <a:gd name="T45" fmla="*/ 2147483647 h 150"/>
                <a:gd name="T46" fmla="*/ 2147483647 w 64"/>
                <a:gd name="T47" fmla="*/ 2147483647 h 150"/>
                <a:gd name="T48" fmla="*/ 2147483647 w 64"/>
                <a:gd name="T49" fmla="*/ 2147483647 h 150"/>
                <a:gd name="T50" fmla="*/ 2147483647 w 64"/>
                <a:gd name="T51" fmla="*/ 2147483647 h 150"/>
                <a:gd name="T52" fmla="*/ 2147483647 w 64"/>
                <a:gd name="T53" fmla="*/ 2147483647 h 150"/>
                <a:gd name="T54" fmla="*/ 2147483647 w 64"/>
                <a:gd name="T55" fmla="*/ 2147483647 h 150"/>
                <a:gd name="T56" fmla="*/ 2147483647 w 64"/>
                <a:gd name="T57" fmla="*/ 2147483647 h 150"/>
                <a:gd name="T58" fmla="*/ 2147483647 w 64"/>
                <a:gd name="T59" fmla="*/ 2147483647 h 150"/>
                <a:gd name="T60" fmla="*/ 2147483647 w 64"/>
                <a:gd name="T61" fmla="*/ 2147483647 h 150"/>
                <a:gd name="T62" fmla="*/ 2147483647 w 64"/>
                <a:gd name="T63" fmla="*/ 2147483647 h 150"/>
                <a:gd name="T64" fmla="*/ 2147483647 w 64"/>
                <a:gd name="T65" fmla="*/ 2147483647 h 150"/>
                <a:gd name="T66" fmla="*/ 2147483647 w 64"/>
                <a:gd name="T67" fmla="*/ 2147483647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50"/>
                <a:gd name="T104" fmla="*/ 64 w 64"/>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50">
                  <a:moveTo>
                    <a:pt x="12" y="64"/>
                  </a:moveTo>
                  <a:lnTo>
                    <a:pt x="0" y="64"/>
                  </a:lnTo>
                  <a:lnTo>
                    <a:pt x="0" y="44"/>
                  </a:lnTo>
                  <a:lnTo>
                    <a:pt x="12" y="44"/>
                  </a:lnTo>
                  <a:lnTo>
                    <a:pt x="12" y="36"/>
                  </a:lnTo>
                  <a:lnTo>
                    <a:pt x="12" y="26"/>
                  </a:lnTo>
                  <a:lnTo>
                    <a:pt x="14" y="20"/>
                  </a:lnTo>
                  <a:lnTo>
                    <a:pt x="16" y="14"/>
                  </a:lnTo>
                  <a:lnTo>
                    <a:pt x="20" y="8"/>
                  </a:lnTo>
                  <a:lnTo>
                    <a:pt x="26" y="4"/>
                  </a:lnTo>
                  <a:lnTo>
                    <a:pt x="30" y="2"/>
                  </a:lnTo>
                  <a:lnTo>
                    <a:pt x="36" y="0"/>
                  </a:lnTo>
                  <a:lnTo>
                    <a:pt x="44" y="0"/>
                  </a:lnTo>
                  <a:lnTo>
                    <a:pt x="54" y="0"/>
                  </a:lnTo>
                  <a:lnTo>
                    <a:pt x="64" y="2"/>
                  </a:lnTo>
                  <a:lnTo>
                    <a:pt x="64" y="24"/>
                  </a:lnTo>
                  <a:lnTo>
                    <a:pt x="56" y="22"/>
                  </a:lnTo>
                  <a:lnTo>
                    <a:pt x="50" y="22"/>
                  </a:lnTo>
                  <a:lnTo>
                    <a:pt x="44" y="22"/>
                  </a:lnTo>
                  <a:lnTo>
                    <a:pt x="38" y="26"/>
                  </a:lnTo>
                  <a:lnTo>
                    <a:pt x="36" y="30"/>
                  </a:lnTo>
                  <a:lnTo>
                    <a:pt x="36" y="38"/>
                  </a:lnTo>
                  <a:lnTo>
                    <a:pt x="36" y="44"/>
                  </a:lnTo>
                  <a:lnTo>
                    <a:pt x="62" y="44"/>
                  </a:lnTo>
                  <a:lnTo>
                    <a:pt x="62" y="64"/>
                  </a:lnTo>
                  <a:lnTo>
                    <a:pt x="36" y="64"/>
                  </a:lnTo>
                  <a:lnTo>
                    <a:pt x="36" y="150"/>
                  </a:lnTo>
                  <a:lnTo>
                    <a:pt x="12" y="150"/>
                  </a:lnTo>
                  <a:lnTo>
                    <a:pt x="12" y="64"/>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3" name="Freeform 21"/>
            <p:cNvSpPr>
              <a:spLocks noEditPoints="1"/>
            </p:cNvSpPr>
            <p:nvPr/>
          </p:nvSpPr>
          <p:spPr bwMode="white">
            <a:xfrm>
              <a:off x="5510148" y="2159934"/>
              <a:ext cx="208798" cy="265289"/>
            </a:xfrm>
            <a:custGeom>
              <a:avLst/>
              <a:gdLst>
                <a:gd name="T0" fmla="*/ 0 w 106"/>
                <a:gd name="T1" fmla="*/ 2147483647 h 150"/>
                <a:gd name="T2" fmla="*/ 0 w 106"/>
                <a:gd name="T3" fmla="*/ 2147483647 h 150"/>
                <a:gd name="T4" fmla="*/ 2147483647 w 106"/>
                <a:gd name="T5" fmla="*/ 2147483647 h 150"/>
                <a:gd name="T6" fmla="*/ 2147483647 w 106"/>
                <a:gd name="T7" fmla="*/ 2147483647 h 150"/>
                <a:gd name="T8" fmla="*/ 2147483647 w 106"/>
                <a:gd name="T9" fmla="*/ 2147483647 h 150"/>
                <a:gd name="T10" fmla="*/ 2147483647 w 106"/>
                <a:gd name="T11" fmla="*/ 2147483647 h 150"/>
                <a:gd name="T12" fmla="*/ 2147483647 w 106"/>
                <a:gd name="T13" fmla="*/ 2147483647 h 150"/>
                <a:gd name="T14" fmla="*/ 2147483647 w 106"/>
                <a:gd name="T15" fmla="*/ 2147483647 h 150"/>
                <a:gd name="T16" fmla="*/ 2147483647 w 106"/>
                <a:gd name="T17" fmla="*/ 0 h 150"/>
                <a:gd name="T18" fmla="*/ 2147483647 w 106"/>
                <a:gd name="T19" fmla="*/ 2147483647 h 150"/>
                <a:gd name="T20" fmla="*/ 2147483647 w 106"/>
                <a:gd name="T21" fmla="*/ 2147483647 h 150"/>
                <a:gd name="T22" fmla="*/ 2147483647 w 106"/>
                <a:gd name="T23" fmla="*/ 2147483647 h 150"/>
                <a:gd name="T24" fmla="*/ 2147483647 w 106"/>
                <a:gd name="T25" fmla="*/ 2147483647 h 150"/>
                <a:gd name="T26" fmla="*/ 2147483647 w 106"/>
                <a:gd name="T27" fmla="*/ 2147483647 h 150"/>
                <a:gd name="T28" fmla="*/ 2147483647 w 106"/>
                <a:gd name="T29" fmla="*/ 2147483647 h 150"/>
                <a:gd name="T30" fmla="*/ 2147483647 w 106"/>
                <a:gd name="T31" fmla="*/ 2147483647 h 150"/>
                <a:gd name="T32" fmla="*/ 0 w 106"/>
                <a:gd name="T33" fmla="*/ 2147483647 h 150"/>
                <a:gd name="T34" fmla="*/ 0 w 106"/>
                <a:gd name="T35" fmla="*/ 2147483647 h 150"/>
                <a:gd name="T36" fmla="*/ 2147483647 w 106"/>
                <a:gd name="T37" fmla="*/ 2147483647 h 150"/>
                <a:gd name="T38" fmla="*/ 2147483647 w 106"/>
                <a:gd name="T39" fmla="*/ 2147483647 h 150"/>
                <a:gd name="T40" fmla="*/ 2147483647 w 106"/>
                <a:gd name="T41" fmla="*/ 2147483647 h 150"/>
                <a:gd name="T42" fmla="*/ 2147483647 w 106"/>
                <a:gd name="T43" fmla="*/ 2147483647 h 150"/>
                <a:gd name="T44" fmla="*/ 2147483647 w 106"/>
                <a:gd name="T45" fmla="*/ 2147483647 h 150"/>
                <a:gd name="T46" fmla="*/ 2147483647 w 106"/>
                <a:gd name="T47" fmla="*/ 2147483647 h 150"/>
                <a:gd name="T48" fmla="*/ 2147483647 w 106"/>
                <a:gd name="T49" fmla="*/ 2147483647 h 150"/>
                <a:gd name="T50" fmla="*/ 2147483647 w 106"/>
                <a:gd name="T51" fmla="*/ 2147483647 h 150"/>
                <a:gd name="T52" fmla="*/ 2147483647 w 106"/>
                <a:gd name="T53" fmla="*/ 2147483647 h 150"/>
                <a:gd name="T54" fmla="*/ 2147483647 w 106"/>
                <a:gd name="T55" fmla="*/ 2147483647 h 150"/>
                <a:gd name="T56" fmla="*/ 2147483647 w 106"/>
                <a:gd name="T57" fmla="*/ 2147483647 h 150"/>
                <a:gd name="T58" fmla="*/ 2147483647 w 106"/>
                <a:gd name="T59" fmla="*/ 2147483647 h 150"/>
                <a:gd name="T60" fmla="*/ 2147483647 w 106"/>
                <a:gd name="T61" fmla="*/ 2147483647 h 150"/>
                <a:gd name="T62" fmla="*/ 2147483647 w 106"/>
                <a:gd name="T63" fmla="*/ 2147483647 h 150"/>
                <a:gd name="T64" fmla="*/ 2147483647 w 106"/>
                <a:gd name="T65" fmla="*/ 2147483647 h 150"/>
                <a:gd name="T66" fmla="*/ 2147483647 w 106"/>
                <a:gd name="T67" fmla="*/ 2147483647 h 150"/>
                <a:gd name="T68" fmla="*/ 2147483647 w 106"/>
                <a:gd name="T69" fmla="*/ 2147483647 h 150"/>
                <a:gd name="T70" fmla="*/ 2147483647 w 106"/>
                <a:gd name="T71" fmla="*/ 2147483647 h 150"/>
                <a:gd name="T72" fmla="*/ 2147483647 w 106"/>
                <a:gd name="T73" fmla="*/ 2147483647 h 150"/>
                <a:gd name="T74" fmla="*/ 2147483647 w 106"/>
                <a:gd name="T75" fmla="*/ 2147483647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150"/>
                <a:gd name="T116" fmla="*/ 106 w 106"/>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150">
                  <a:moveTo>
                    <a:pt x="0" y="94"/>
                  </a:moveTo>
                  <a:lnTo>
                    <a:pt x="0" y="94"/>
                  </a:lnTo>
                  <a:lnTo>
                    <a:pt x="0" y="82"/>
                  </a:lnTo>
                  <a:lnTo>
                    <a:pt x="4" y="70"/>
                  </a:lnTo>
                  <a:lnTo>
                    <a:pt x="8" y="60"/>
                  </a:lnTo>
                  <a:lnTo>
                    <a:pt x="14" y="52"/>
                  </a:lnTo>
                  <a:lnTo>
                    <a:pt x="22" y="46"/>
                  </a:lnTo>
                  <a:lnTo>
                    <a:pt x="30" y="42"/>
                  </a:lnTo>
                  <a:lnTo>
                    <a:pt x="38" y="40"/>
                  </a:lnTo>
                  <a:lnTo>
                    <a:pt x="48" y="38"/>
                  </a:lnTo>
                  <a:lnTo>
                    <a:pt x="58" y="40"/>
                  </a:lnTo>
                  <a:lnTo>
                    <a:pt x="68" y="44"/>
                  </a:lnTo>
                  <a:lnTo>
                    <a:pt x="76" y="50"/>
                  </a:lnTo>
                  <a:lnTo>
                    <a:pt x="82" y="58"/>
                  </a:lnTo>
                  <a:lnTo>
                    <a:pt x="82" y="0"/>
                  </a:lnTo>
                  <a:lnTo>
                    <a:pt x="106" y="0"/>
                  </a:lnTo>
                  <a:lnTo>
                    <a:pt x="106" y="148"/>
                  </a:lnTo>
                  <a:lnTo>
                    <a:pt x="82" y="148"/>
                  </a:lnTo>
                  <a:lnTo>
                    <a:pt x="82" y="130"/>
                  </a:lnTo>
                  <a:lnTo>
                    <a:pt x="76" y="138"/>
                  </a:lnTo>
                  <a:lnTo>
                    <a:pt x="68" y="144"/>
                  </a:lnTo>
                  <a:lnTo>
                    <a:pt x="58" y="148"/>
                  </a:lnTo>
                  <a:lnTo>
                    <a:pt x="48" y="150"/>
                  </a:lnTo>
                  <a:lnTo>
                    <a:pt x="38" y="150"/>
                  </a:lnTo>
                  <a:lnTo>
                    <a:pt x="30" y="146"/>
                  </a:lnTo>
                  <a:lnTo>
                    <a:pt x="22" y="142"/>
                  </a:lnTo>
                  <a:lnTo>
                    <a:pt x="14" y="136"/>
                  </a:lnTo>
                  <a:lnTo>
                    <a:pt x="8" y="128"/>
                  </a:lnTo>
                  <a:lnTo>
                    <a:pt x="4" y="118"/>
                  </a:lnTo>
                  <a:lnTo>
                    <a:pt x="0" y="108"/>
                  </a:lnTo>
                  <a:lnTo>
                    <a:pt x="0" y="94"/>
                  </a:lnTo>
                  <a:close/>
                  <a:moveTo>
                    <a:pt x="82" y="94"/>
                  </a:moveTo>
                  <a:lnTo>
                    <a:pt x="82" y="94"/>
                  </a:lnTo>
                  <a:lnTo>
                    <a:pt x="82" y="86"/>
                  </a:lnTo>
                  <a:lnTo>
                    <a:pt x="80" y="80"/>
                  </a:lnTo>
                  <a:lnTo>
                    <a:pt x="78" y="74"/>
                  </a:lnTo>
                  <a:lnTo>
                    <a:pt x="74" y="70"/>
                  </a:lnTo>
                  <a:lnTo>
                    <a:pt x="70" y="66"/>
                  </a:lnTo>
                  <a:lnTo>
                    <a:pt x="64" y="62"/>
                  </a:lnTo>
                  <a:lnTo>
                    <a:pt x="58" y="60"/>
                  </a:lnTo>
                  <a:lnTo>
                    <a:pt x="54" y="60"/>
                  </a:lnTo>
                  <a:lnTo>
                    <a:pt x="48" y="60"/>
                  </a:lnTo>
                  <a:lnTo>
                    <a:pt x="42" y="62"/>
                  </a:lnTo>
                  <a:lnTo>
                    <a:pt x="36" y="64"/>
                  </a:lnTo>
                  <a:lnTo>
                    <a:pt x="32" y="68"/>
                  </a:lnTo>
                  <a:lnTo>
                    <a:pt x="28" y="74"/>
                  </a:lnTo>
                  <a:lnTo>
                    <a:pt x="26" y="80"/>
                  </a:lnTo>
                  <a:lnTo>
                    <a:pt x="24" y="86"/>
                  </a:lnTo>
                  <a:lnTo>
                    <a:pt x="24" y="94"/>
                  </a:lnTo>
                  <a:lnTo>
                    <a:pt x="24" y="102"/>
                  </a:lnTo>
                  <a:lnTo>
                    <a:pt x="26" y="108"/>
                  </a:lnTo>
                  <a:lnTo>
                    <a:pt x="28" y="114"/>
                  </a:lnTo>
                  <a:lnTo>
                    <a:pt x="32" y="120"/>
                  </a:lnTo>
                  <a:lnTo>
                    <a:pt x="36" y="124"/>
                  </a:lnTo>
                  <a:lnTo>
                    <a:pt x="42" y="126"/>
                  </a:lnTo>
                  <a:lnTo>
                    <a:pt x="48" y="128"/>
                  </a:lnTo>
                  <a:lnTo>
                    <a:pt x="54" y="130"/>
                  </a:lnTo>
                  <a:lnTo>
                    <a:pt x="58" y="128"/>
                  </a:lnTo>
                  <a:lnTo>
                    <a:pt x="64" y="126"/>
                  </a:lnTo>
                  <a:lnTo>
                    <a:pt x="70" y="124"/>
                  </a:lnTo>
                  <a:lnTo>
                    <a:pt x="74" y="120"/>
                  </a:lnTo>
                  <a:lnTo>
                    <a:pt x="78" y="114"/>
                  </a:lnTo>
                  <a:lnTo>
                    <a:pt x="80" y="108"/>
                  </a:lnTo>
                  <a:lnTo>
                    <a:pt x="82" y="102"/>
                  </a:lnTo>
                  <a:lnTo>
                    <a:pt x="82" y="94"/>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4" name="Freeform 22"/>
            <p:cNvSpPr>
              <a:spLocks noEditPoints="1"/>
            </p:cNvSpPr>
            <p:nvPr/>
          </p:nvSpPr>
          <p:spPr bwMode="white">
            <a:xfrm>
              <a:off x="5777985" y="2159934"/>
              <a:ext cx="51839" cy="262540"/>
            </a:xfrm>
            <a:custGeom>
              <a:avLst/>
              <a:gdLst>
                <a:gd name="T0" fmla="*/ 0 w 26"/>
                <a:gd name="T1" fmla="*/ 0 h 148"/>
                <a:gd name="T2" fmla="*/ 2147483647 w 26"/>
                <a:gd name="T3" fmla="*/ 0 h 148"/>
                <a:gd name="T4" fmla="*/ 2147483647 w 26"/>
                <a:gd name="T5" fmla="*/ 2147483647 h 148"/>
                <a:gd name="T6" fmla="*/ 0 w 26"/>
                <a:gd name="T7" fmla="*/ 2147483647 h 148"/>
                <a:gd name="T8" fmla="*/ 0 w 26"/>
                <a:gd name="T9" fmla="*/ 0 h 148"/>
                <a:gd name="T10" fmla="*/ 2147483647 w 26"/>
                <a:gd name="T11" fmla="*/ 2147483647 h 148"/>
                <a:gd name="T12" fmla="*/ 2147483647 w 26"/>
                <a:gd name="T13" fmla="*/ 2147483647 h 148"/>
                <a:gd name="T14" fmla="*/ 2147483647 w 26"/>
                <a:gd name="T15" fmla="*/ 2147483647 h 148"/>
                <a:gd name="T16" fmla="*/ 2147483647 w 26"/>
                <a:gd name="T17" fmla="*/ 2147483647 h 148"/>
                <a:gd name="T18" fmla="*/ 2147483647 w 26"/>
                <a:gd name="T19" fmla="*/ 2147483647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8"/>
                <a:gd name="T32" fmla="*/ 26 w 26"/>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8">
                  <a:moveTo>
                    <a:pt x="0" y="0"/>
                  </a:moveTo>
                  <a:lnTo>
                    <a:pt x="26" y="0"/>
                  </a:lnTo>
                  <a:lnTo>
                    <a:pt x="26" y="24"/>
                  </a:lnTo>
                  <a:lnTo>
                    <a:pt x="0" y="24"/>
                  </a:lnTo>
                  <a:lnTo>
                    <a:pt x="0" y="0"/>
                  </a:lnTo>
                  <a:close/>
                  <a:moveTo>
                    <a:pt x="2" y="40"/>
                  </a:moveTo>
                  <a:lnTo>
                    <a:pt x="24" y="40"/>
                  </a:lnTo>
                  <a:lnTo>
                    <a:pt x="24" y="148"/>
                  </a:lnTo>
                  <a:lnTo>
                    <a:pt x="2" y="148"/>
                  </a:lnTo>
                  <a:lnTo>
                    <a:pt x="2" y="40"/>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5" name="Freeform 23"/>
            <p:cNvSpPr>
              <a:spLocks/>
            </p:cNvSpPr>
            <p:nvPr/>
          </p:nvSpPr>
          <p:spPr bwMode="white">
            <a:xfrm>
              <a:off x="5873024" y="2157185"/>
              <a:ext cx="125279" cy="265289"/>
            </a:xfrm>
            <a:custGeom>
              <a:avLst/>
              <a:gdLst>
                <a:gd name="T0" fmla="*/ 2147483647 w 64"/>
                <a:gd name="T1" fmla="*/ 2147483647 h 150"/>
                <a:gd name="T2" fmla="*/ 0 w 64"/>
                <a:gd name="T3" fmla="*/ 2147483647 h 150"/>
                <a:gd name="T4" fmla="*/ 0 w 64"/>
                <a:gd name="T5" fmla="*/ 2147483647 h 150"/>
                <a:gd name="T6" fmla="*/ 2147483647 w 64"/>
                <a:gd name="T7" fmla="*/ 2147483647 h 150"/>
                <a:gd name="T8" fmla="*/ 2147483647 w 64"/>
                <a:gd name="T9" fmla="*/ 2147483647 h 150"/>
                <a:gd name="T10" fmla="*/ 2147483647 w 64"/>
                <a:gd name="T11" fmla="*/ 2147483647 h 150"/>
                <a:gd name="T12" fmla="*/ 2147483647 w 64"/>
                <a:gd name="T13" fmla="*/ 2147483647 h 150"/>
                <a:gd name="T14" fmla="*/ 2147483647 w 64"/>
                <a:gd name="T15" fmla="*/ 2147483647 h 150"/>
                <a:gd name="T16" fmla="*/ 2147483647 w 64"/>
                <a:gd name="T17" fmla="*/ 2147483647 h 150"/>
                <a:gd name="T18" fmla="*/ 2147483647 w 64"/>
                <a:gd name="T19" fmla="*/ 2147483647 h 150"/>
                <a:gd name="T20" fmla="*/ 2147483647 w 64"/>
                <a:gd name="T21" fmla="*/ 2147483647 h 150"/>
                <a:gd name="T22" fmla="*/ 2147483647 w 64"/>
                <a:gd name="T23" fmla="*/ 2147483647 h 150"/>
                <a:gd name="T24" fmla="*/ 2147483647 w 64"/>
                <a:gd name="T25" fmla="*/ 2147483647 h 150"/>
                <a:gd name="T26" fmla="*/ 2147483647 w 64"/>
                <a:gd name="T27" fmla="*/ 0 h 150"/>
                <a:gd name="T28" fmla="*/ 2147483647 w 64"/>
                <a:gd name="T29" fmla="*/ 0 h 150"/>
                <a:gd name="T30" fmla="*/ 2147483647 w 64"/>
                <a:gd name="T31" fmla="*/ 0 h 150"/>
                <a:gd name="T32" fmla="*/ 2147483647 w 64"/>
                <a:gd name="T33" fmla="*/ 0 h 150"/>
                <a:gd name="T34" fmla="*/ 2147483647 w 64"/>
                <a:gd name="T35" fmla="*/ 2147483647 h 150"/>
                <a:gd name="T36" fmla="*/ 2147483647 w 64"/>
                <a:gd name="T37" fmla="*/ 2147483647 h 150"/>
                <a:gd name="T38" fmla="*/ 2147483647 w 64"/>
                <a:gd name="T39" fmla="*/ 2147483647 h 150"/>
                <a:gd name="T40" fmla="*/ 2147483647 w 64"/>
                <a:gd name="T41" fmla="*/ 2147483647 h 150"/>
                <a:gd name="T42" fmla="*/ 2147483647 w 64"/>
                <a:gd name="T43" fmla="*/ 2147483647 h 150"/>
                <a:gd name="T44" fmla="*/ 2147483647 w 64"/>
                <a:gd name="T45" fmla="*/ 2147483647 h 150"/>
                <a:gd name="T46" fmla="*/ 2147483647 w 64"/>
                <a:gd name="T47" fmla="*/ 2147483647 h 150"/>
                <a:gd name="T48" fmla="*/ 2147483647 w 64"/>
                <a:gd name="T49" fmla="*/ 2147483647 h 150"/>
                <a:gd name="T50" fmla="*/ 2147483647 w 64"/>
                <a:gd name="T51" fmla="*/ 2147483647 h 150"/>
                <a:gd name="T52" fmla="*/ 2147483647 w 64"/>
                <a:gd name="T53" fmla="*/ 2147483647 h 150"/>
                <a:gd name="T54" fmla="*/ 2147483647 w 64"/>
                <a:gd name="T55" fmla="*/ 2147483647 h 150"/>
                <a:gd name="T56" fmla="*/ 2147483647 w 64"/>
                <a:gd name="T57" fmla="*/ 2147483647 h 150"/>
                <a:gd name="T58" fmla="*/ 2147483647 w 64"/>
                <a:gd name="T59" fmla="*/ 2147483647 h 150"/>
                <a:gd name="T60" fmla="*/ 2147483647 w 64"/>
                <a:gd name="T61" fmla="*/ 2147483647 h 150"/>
                <a:gd name="T62" fmla="*/ 2147483647 w 64"/>
                <a:gd name="T63" fmla="*/ 2147483647 h 150"/>
                <a:gd name="T64" fmla="*/ 2147483647 w 64"/>
                <a:gd name="T65" fmla="*/ 2147483647 h 150"/>
                <a:gd name="T66" fmla="*/ 2147483647 w 64"/>
                <a:gd name="T67" fmla="*/ 2147483647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50"/>
                <a:gd name="T104" fmla="*/ 64 w 64"/>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50">
                  <a:moveTo>
                    <a:pt x="14" y="64"/>
                  </a:moveTo>
                  <a:lnTo>
                    <a:pt x="0" y="64"/>
                  </a:lnTo>
                  <a:lnTo>
                    <a:pt x="0" y="44"/>
                  </a:lnTo>
                  <a:lnTo>
                    <a:pt x="14" y="44"/>
                  </a:lnTo>
                  <a:lnTo>
                    <a:pt x="14" y="36"/>
                  </a:lnTo>
                  <a:lnTo>
                    <a:pt x="14" y="26"/>
                  </a:lnTo>
                  <a:lnTo>
                    <a:pt x="16" y="20"/>
                  </a:lnTo>
                  <a:lnTo>
                    <a:pt x="18" y="14"/>
                  </a:lnTo>
                  <a:lnTo>
                    <a:pt x="22" y="8"/>
                  </a:lnTo>
                  <a:lnTo>
                    <a:pt x="26" y="4"/>
                  </a:lnTo>
                  <a:lnTo>
                    <a:pt x="32" y="2"/>
                  </a:lnTo>
                  <a:lnTo>
                    <a:pt x="38" y="0"/>
                  </a:lnTo>
                  <a:lnTo>
                    <a:pt x="44" y="0"/>
                  </a:lnTo>
                  <a:lnTo>
                    <a:pt x="56" y="0"/>
                  </a:lnTo>
                  <a:lnTo>
                    <a:pt x="64" y="2"/>
                  </a:lnTo>
                  <a:lnTo>
                    <a:pt x="64" y="24"/>
                  </a:lnTo>
                  <a:lnTo>
                    <a:pt x="58" y="22"/>
                  </a:lnTo>
                  <a:lnTo>
                    <a:pt x="50" y="22"/>
                  </a:lnTo>
                  <a:lnTo>
                    <a:pt x="44" y="22"/>
                  </a:lnTo>
                  <a:lnTo>
                    <a:pt x="40" y="26"/>
                  </a:lnTo>
                  <a:lnTo>
                    <a:pt x="38" y="30"/>
                  </a:lnTo>
                  <a:lnTo>
                    <a:pt x="36" y="38"/>
                  </a:lnTo>
                  <a:lnTo>
                    <a:pt x="36" y="44"/>
                  </a:lnTo>
                  <a:lnTo>
                    <a:pt x="64" y="44"/>
                  </a:lnTo>
                  <a:lnTo>
                    <a:pt x="64" y="64"/>
                  </a:lnTo>
                  <a:lnTo>
                    <a:pt x="36" y="64"/>
                  </a:lnTo>
                  <a:lnTo>
                    <a:pt x="36" y="150"/>
                  </a:lnTo>
                  <a:lnTo>
                    <a:pt x="14" y="150"/>
                  </a:lnTo>
                  <a:lnTo>
                    <a:pt x="14" y="64"/>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6" name="Freeform 24"/>
            <p:cNvSpPr>
              <a:spLocks/>
            </p:cNvSpPr>
            <p:nvPr/>
          </p:nvSpPr>
          <p:spPr bwMode="white">
            <a:xfrm>
              <a:off x="6019902" y="2157185"/>
              <a:ext cx="125279" cy="265289"/>
            </a:xfrm>
            <a:custGeom>
              <a:avLst/>
              <a:gdLst>
                <a:gd name="T0" fmla="*/ 2147483647 w 64"/>
                <a:gd name="T1" fmla="*/ 2147483647 h 150"/>
                <a:gd name="T2" fmla="*/ 0 w 64"/>
                <a:gd name="T3" fmla="*/ 2147483647 h 150"/>
                <a:gd name="T4" fmla="*/ 0 w 64"/>
                <a:gd name="T5" fmla="*/ 2147483647 h 150"/>
                <a:gd name="T6" fmla="*/ 2147483647 w 64"/>
                <a:gd name="T7" fmla="*/ 2147483647 h 150"/>
                <a:gd name="T8" fmla="*/ 2147483647 w 64"/>
                <a:gd name="T9" fmla="*/ 2147483647 h 150"/>
                <a:gd name="T10" fmla="*/ 2147483647 w 64"/>
                <a:gd name="T11" fmla="*/ 2147483647 h 150"/>
                <a:gd name="T12" fmla="*/ 2147483647 w 64"/>
                <a:gd name="T13" fmla="*/ 2147483647 h 150"/>
                <a:gd name="T14" fmla="*/ 2147483647 w 64"/>
                <a:gd name="T15" fmla="*/ 2147483647 h 150"/>
                <a:gd name="T16" fmla="*/ 2147483647 w 64"/>
                <a:gd name="T17" fmla="*/ 2147483647 h 150"/>
                <a:gd name="T18" fmla="*/ 2147483647 w 64"/>
                <a:gd name="T19" fmla="*/ 2147483647 h 150"/>
                <a:gd name="T20" fmla="*/ 2147483647 w 64"/>
                <a:gd name="T21" fmla="*/ 2147483647 h 150"/>
                <a:gd name="T22" fmla="*/ 2147483647 w 64"/>
                <a:gd name="T23" fmla="*/ 2147483647 h 150"/>
                <a:gd name="T24" fmla="*/ 2147483647 w 64"/>
                <a:gd name="T25" fmla="*/ 2147483647 h 150"/>
                <a:gd name="T26" fmla="*/ 2147483647 w 64"/>
                <a:gd name="T27" fmla="*/ 0 h 150"/>
                <a:gd name="T28" fmla="*/ 2147483647 w 64"/>
                <a:gd name="T29" fmla="*/ 0 h 150"/>
                <a:gd name="T30" fmla="*/ 2147483647 w 64"/>
                <a:gd name="T31" fmla="*/ 0 h 150"/>
                <a:gd name="T32" fmla="*/ 2147483647 w 64"/>
                <a:gd name="T33" fmla="*/ 0 h 150"/>
                <a:gd name="T34" fmla="*/ 2147483647 w 64"/>
                <a:gd name="T35" fmla="*/ 2147483647 h 150"/>
                <a:gd name="T36" fmla="*/ 2147483647 w 64"/>
                <a:gd name="T37" fmla="*/ 2147483647 h 150"/>
                <a:gd name="T38" fmla="*/ 2147483647 w 64"/>
                <a:gd name="T39" fmla="*/ 2147483647 h 150"/>
                <a:gd name="T40" fmla="*/ 2147483647 w 64"/>
                <a:gd name="T41" fmla="*/ 2147483647 h 150"/>
                <a:gd name="T42" fmla="*/ 2147483647 w 64"/>
                <a:gd name="T43" fmla="*/ 2147483647 h 150"/>
                <a:gd name="T44" fmla="*/ 2147483647 w 64"/>
                <a:gd name="T45" fmla="*/ 2147483647 h 150"/>
                <a:gd name="T46" fmla="*/ 2147483647 w 64"/>
                <a:gd name="T47" fmla="*/ 2147483647 h 150"/>
                <a:gd name="T48" fmla="*/ 2147483647 w 64"/>
                <a:gd name="T49" fmla="*/ 2147483647 h 150"/>
                <a:gd name="T50" fmla="*/ 2147483647 w 64"/>
                <a:gd name="T51" fmla="*/ 2147483647 h 150"/>
                <a:gd name="T52" fmla="*/ 2147483647 w 64"/>
                <a:gd name="T53" fmla="*/ 2147483647 h 150"/>
                <a:gd name="T54" fmla="*/ 2147483647 w 64"/>
                <a:gd name="T55" fmla="*/ 2147483647 h 150"/>
                <a:gd name="T56" fmla="*/ 2147483647 w 64"/>
                <a:gd name="T57" fmla="*/ 2147483647 h 150"/>
                <a:gd name="T58" fmla="*/ 2147483647 w 64"/>
                <a:gd name="T59" fmla="*/ 2147483647 h 150"/>
                <a:gd name="T60" fmla="*/ 2147483647 w 64"/>
                <a:gd name="T61" fmla="*/ 2147483647 h 150"/>
                <a:gd name="T62" fmla="*/ 2147483647 w 64"/>
                <a:gd name="T63" fmla="*/ 2147483647 h 150"/>
                <a:gd name="T64" fmla="*/ 2147483647 w 64"/>
                <a:gd name="T65" fmla="*/ 2147483647 h 150"/>
                <a:gd name="T66" fmla="*/ 2147483647 w 64"/>
                <a:gd name="T67" fmla="*/ 2147483647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50"/>
                <a:gd name="T104" fmla="*/ 64 w 64"/>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50">
                  <a:moveTo>
                    <a:pt x="12" y="64"/>
                  </a:moveTo>
                  <a:lnTo>
                    <a:pt x="0" y="64"/>
                  </a:lnTo>
                  <a:lnTo>
                    <a:pt x="0" y="44"/>
                  </a:lnTo>
                  <a:lnTo>
                    <a:pt x="12" y="44"/>
                  </a:lnTo>
                  <a:lnTo>
                    <a:pt x="12" y="36"/>
                  </a:lnTo>
                  <a:lnTo>
                    <a:pt x="14" y="26"/>
                  </a:lnTo>
                  <a:lnTo>
                    <a:pt x="14" y="20"/>
                  </a:lnTo>
                  <a:lnTo>
                    <a:pt x="18" y="14"/>
                  </a:lnTo>
                  <a:lnTo>
                    <a:pt x="22" y="8"/>
                  </a:lnTo>
                  <a:lnTo>
                    <a:pt x="26" y="4"/>
                  </a:lnTo>
                  <a:lnTo>
                    <a:pt x="32" y="2"/>
                  </a:lnTo>
                  <a:lnTo>
                    <a:pt x="38" y="0"/>
                  </a:lnTo>
                  <a:lnTo>
                    <a:pt x="44" y="0"/>
                  </a:lnTo>
                  <a:lnTo>
                    <a:pt x="56" y="0"/>
                  </a:lnTo>
                  <a:lnTo>
                    <a:pt x="64" y="2"/>
                  </a:lnTo>
                  <a:lnTo>
                    <a:pt x="64" y="24"/>
                  </a:lnTo>
                  <a:lnTo>
                    <a:pt x="56" y="22"/>
                  </a:lnTo>
                  <a:lnTo>
                    <a:pt x="50" y="22"/>
                  </a:lnTo>
                  <a:lnTo>
                    <a:pt x="44" y="22"/>
                  </a:lnTo>
                  <a:lnTo>
                    <a:pt x="40" y="26"/>
                  </a:lnTo>
                  <a:lnTo>
                    <a:pt x="38" y="30"/>
                  </a:lnTo>
                  <a:lnTo>
                    <a:pt x="36" y="38"/>
                  </a:lnTo>
                  <a:lnTo>
                    <a:pt x="36" y="44"/>
                  </a:lnTo>
                  <a:lnTo>
                    <a:pt x="64" y="44"/>
                  </a:lnTo>
                  <a:lnTo>
                    <a:pt x="64" y="64"/>
                  </a:lnTo>
                  <a:lnTo>
                    <a:pt x="36" y="64"/>
                  </a:lnTo>
                  <a:lnTo>
                    <a:pt x="36" y="150"/>
                  </a:lnTo>
                  <a:lnTo>
                    <a:pt x="12" y="150"/>
                  </a:lnTo>
                  <a:lnTo>
                    <a:pt x="12" y="64"/>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7" name="Freeform 25"/>
            <p:cNvSpPr>
              <a:spLocks noEditPoints="1"/>
            </p:cNvSpPr>
            <p:nvPr/>
          </p:nvSpPr>
          <p:spPr bwMode="white">
            <a:xfrm>
              <a:off x="6163900" y="2228662"/>
              <a:ext cx="198718" cy="196561"/>
            </a:xfrm>
            <a:custGeom>
              <a:avLst/>
              <a:gdLst>
                <a:gd name="T0" fmla="*/ 0 w 100"/>
                <a:gd name="T1" fmla="*/ 2147483647 h 112"/>
                <a:gd name="T2" fmla="*/ 0 w 100"/>
                <a:gd name="T3" fmla="*/ 2147483647 h 112"/>
                <a:gd name="T4" fmla="*/ 0 w 100"/>
                <a:gd name="T5" fmla="*/ 2147483647 h 112"/>
                <a:gd name="T6" fmla="*/ 0 w 100"/>
                <a:gd name="T7" fmla="*/ 2147483647 h 112"/>
                <a:gd name="T8" fmla="*/ 2147483647 w 100"/>
                <a:gd name="T9" fmla="*/ 2147483647 h 112"/>
                <a:gd name="T10" fmla="*/ 2147483647 w 100"/>
                <a:gd name="T11" fmla="*/ 2147483647 h 112"/>
                <a:gd name="T12" fmla="*/ 2147483647 w 100"/>
                <a:gd name="T13" fmla="*/ 2147483647 h 112"/>
                <a:gd name="T14" fmla="*/ 2147483647 w 100"/>
                <a:gd name="T15" fmla="*/ 2147483647 h 112"/>
                <a:gd name="T16" fmla="*/ 2147483647 w 100"/>
                <a:gd name="T17" fmla="*/ 2147483647 h 112"/>
                <a:gd name="T18" fmla="*/ 2147483647 w 100"/>
                <a:gd name="T19" fmla="*/ 2147483647 h 112"/>
                <a:gd name="T20" fmla="*/ 2147483647 w 100"/>
                <a:gd name="T21" fmla="*/ 0 h 112"/>
                <a:gd name="T22" fmla="*/ 2147483647 w 100"/>
                <a:gd name="T23" fmla="*/ 0 h 112"/>
                <a:gd name="T24" fmla="*/ 2147483647 w 100"/>
                <a:gd name="T25" fmla="*/ 2147483647 h 112"/>
                <a:gd name="T26" fmla="*/ 2147483647 w 100"/>
                <a:gd name="T27" fmla="*/ 2147483647 h 112"/>
                <a:gd name="T28" fmla="*/ 2147483647 w 100"/>
                <a:gd name="T29" fmla="*/ 2147483647 h 112"/>
                <a:gd name="T30" fmla="*/ 2147483647 w 100"/>
                <a:gd name="T31" fmla="*/ 2147483647 h 112"/>
                <a:gd name="T32" fmla="*/ 2147483647 w 100"/>
                <a:gd name="T33" fmla="*/ 2147483647 h 112"/>
                <a:gd name="T34" fmla="*/ 2147483647 w 100"/>
                <a:gd name="T35" fmla="*/ 2147483647 h 112"/>
                <a:gd name="T36" fmla="*/ 2147483647 w 100"/>
                <a:gd name="T37" fmla="*/ 2147483647 h 112"/>
                <a:gd name="T38" fmla="*/ 2147483647 w 100"/>
                <a:gd name="T39" fmla="*/ 2147483647 h 112"/>
                <a:gd name="T40" fmla="*/ 2147483647 w 100"/>
                <a:gd name="T41" fmla="*/ 2147483647 h 112"/>
                <a:gd name="T42" fmla="*/ 2147483647 w 100"/>
                <a:gd name="T43" fmla="*/ 2147483647 h 112"/>
                <a:gd name="T44" fmla="*/ 2147483647 w 100"/>
                <a:gd name="T45" fmla="*/ 2147483647 h 112"/>
                <a:gd name="T46" fmla="*/ 2147483647 w 100"/>
                <a:gd name="T47" fmla="*/ 2147483647 h 112"/>
                <a:gd name="T48" fmla="*/ 2147483647 w 100"/>
                <a:gd name="T49" fmla="*/ 2147483647 h 112"/>
                <a:gd name="T50" fmla="*/ 2147483647 w 100"/>
                <a:gd name="T51" fmla="*/ 2147483647 h 112"/>
                <a:gd name="T52" fmla="*/ 2147483647 w 100"/>
                <a:gd name="T53" fmla="*/ 2147483647 h 112"/>
                <a:gd name="T54" fmla="*/ 2147483647 w 100"/>
                <a:gd name="T55" fmla="*/ 2147483647 h 112"/>
                <a:gd name="T56" fmla="*/ 2147483647 w 100"/>
                <a:gd name="T57" fmla="*/ 2147483647 h 112"/>
                <a:gd name="T58" fmla="*/ 2147483647 w 100"/>
                <a:gd name="T59" fmla="*/ 2147483647 h 112"/>
                <a:gd name="T60" fmla="*/ 2147483647 w 100"/>
                <a:gd name="T61" fmla="*/ 2147483647 h 112"/>
                <a:gd name="T62" fmla="*/ 2147483647 w 100"/>
                <a:gd name="T63" fmla="*/ 2147483647 h 112"/>
                <a:gd name="T64" fmla="*/ 2147483647 w 100"/>
                <a:gd name="T65" fmla="*/ 2147483647 h 112"/>
                <a:gd name="T66" fmla="*/ 2147483647 w 100"/>
                <a:gd name="T67" fmla="*/ 2147483647 h 112"/>
                <a:gd name="T68" fmla="*/ 2147483647 w 100"/>
                <a:gd name="T69" fmla="*/ 2147483647 h 112"/>
                <a:gd name="T70" fmla="*/ 2147483647 w 100"/>
                <a:gd name="T71" fmla="*/ 2147483647 h 112"/>
                <a:gd name="T72" fmla="*/ 2147483647 w 100"/>
                <a:gd name="T73" fmla="*/ 2147483647 h 112"/>
                <a:gd name="T74" fmla="*/ 2147483647 w 100"/>
                <a:gd name="T75" fmla="*/ 2147483647 h 112"/>
                <a:gd name="T76" fmla="*/ 2147483647 w 100"/>
                <a:gd name="T77" fmla="*/ 2147483647 h 112"/>
                <a:gd name="T78" fmla="*/ 2147483647 w 100"/>
                <a:gd name="T79" fmla="*/ 2147483647 h 112"/>
                <a:gd name="T80" fmla="*/ 2147483647 w 100"/>
                <a:gd name="T81" fmla="*/ 2147483647 h 112"/>
                <a:gd name="T82" fmla="*/ 2147483647 w 100"/>
                <a:gd name="T83" fmla="*/ 2147483647 h 112"/>
                <a:gd name="T84" fmla="*/ 2147483647 w 100"/>
                <a:gd name="T85" fmla="*/ 2147483647 h 112"/>
                <a:gd name="T86" fmla="*/ 2147483647 w 100"/>
                <a:gd name="T87" fmla="*/ 2147483647 h 112"/>
                <a:gd name="T88" fmla="*/ 2147483647 w 100"/>
                <a:gd name="T89" fmla="*/ 2147483647 h 112"/>
                <a:gd name="T90" fmla="*/ 2147483647 w 100"/>
                <a:gd name="T91" fmla="*/ 2147483647 h 112"/>
                <a:gd name="T92" fmla="*/ 0 w 100"/>
                <a:gd name="T93" fmla="*/ 2147483647 h 112"/>
                <a:gd name="T94" fmla="*/ 0 w 100"/>
                <a:gd name="T95" fmla="*/ 2147483647 h 112"/>
                <a:gd name="T96" fmla="*/ 0 w 100"/>
                <a:gd name="T97" fmla="*/ 2147483647 h 112"/>
                <a:gd name="T98" fmla="*/ 2147483647 w 100"/>
                <a:gd name="T99" fmla="*/ 2147483647 h 112"/>
                <a:gd name="T100" fmla="*/ 2147483647 w 100"/>
                <a:gd name="T101" fmla="*/ 2147483647 h 112"/>
                <a:gd name="T102" fmla="*/ 2147483647 w 100"/>
                <a:gd name="T103" fmla="*/ 2147483647 h 112"/>
                <a:gd name="T104" fmla="*/ 2147483647 w 100"/>
                <a:gd name="T105" fmla="*/ 2147483647 h 112"/>
                <a:gd name="T106" fmla="*/ 2147483647 w 100"/>
                <a:gd name="T107" fmla="*/ 2147483647 h 112"/>
                <a:gd name="T108" fmla="*/ 2147483647 w 100"/>
                <a:gd name="T109" fmla="*/ 2147483647 h 112"/>
                <a:gd name="T110" fmla="*/ 2147483647 w 100"/>
                <a:gd name="T111" fmla="*/ 2147483647 h 112"/>
                <a:gd name="T112" fmla="*/ 2147483647 w 100"/>
                <a:gd name="T113" fmla="*/ 2147483647 h 112"/>
                <a:gd name="T114" fmla="*/ 2147483647 w 100"/>
                <a:gd name="T115" fmla="*/ 2147483647 h 112"/>
                <a:gd name="T116" fmla="*/ 2147483647 w 100"/>
                <a:gd name="T117" fmla="*/ 2147483647 h 112"/>
                <a:gd name="T118" fmla="*/ 2147483647 w 100"/>
                <a:gd name="T119" fmla="*/ 2147483647 h 112"/>
                <a:gd name="T120" fmla="*/ 2147483647 w 100"/>
                <a:gd name="T121" fmla="*/ 2147483647 h 112"/>
                <a:gd name="T122" fmla="*/ 2147483647 w 100"/>
                <a:gd name="T123" fmla="*/ 2147483647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12"/>
                <a:gd name="T188" fmla="*/ 100 w 100"/>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12">
                  <a:moveTo>
                    <a:pt x="0" y="56"/>
                  </a:moveTo>
                  <a:lnTo>
                    <a:pt x="0" y="56"/>
                  </a:lnTo>
                  <a:lnTo>
                    <a:pt x="0" y="46"/>
                  </a:lnTo>
                  <a:lnTo>
                    <a:pt x="4" y="34"/>
                  </a:lnTo>
                  <a:lnTo>
                    <a:pt x="8" y="26"/>
                  </a:lnTo>
                  <a:lnTo>
                    <a:pt x="14" y="16"/>
                  </a:lnTo>
                  <a:lnTo>
                    <a:pt x="22" y="10"/>
                  </a:lnTo>
                  <a:lnTo>
                    <a:pt x="30" y="4"/>
                  </a:lnTo>
                  <a:lnTo>
                    <a:pt x="40" y="2"/>
                  </a:lnTo>
                  <a:lnTo>
                    <a:pt x="50" y="0"/>
                  </a:lnTo>
                  <a:lnTo>
                    <a:pt x="62" y="2"/>
                  </a:lnTo>
                  <a:lnTo>
                    <a:pt x="72" y="4"/>
                  </a:lnTo>
                  <a:lnTo>
                    <a:pt x="80" y="10"/>
                  </a:lnTo>
                  <a:lnTo>
                    <a:pt x="88" y="18"/>
                  </a:lnTo>
                  <a:lnTo>
                    <a:pt x="92" y="26"/>
                  </a:lnTo>
                  <a:lnTo>
                    <a:pt x="96" y="36"/>
                  </a:lnTo>
                  <a:lnTo>
                    <a:pt x="98" y="46"/>
                  </a:lnTo>
                  <a:lnTo>
                    <a:pt x="100" y="58"/>
                  </a:lnTo>
                  <a:lnTo>
                    <a:pt x="100" y="66"/>
                  </a:lnTo>
                  <a:lnTo>
                    <a:pt x="24" y="66"/>
                  </a:lnTo>
                  <a:lnTo>
                    <a:pt x="26" y="76"/>
                  </a:lnTo>
                  <a:lnTo>
                    <a:pt x="34" y="86"/>
                  </a:lnTo>
                  <a:lnTo>
                    <a:pt x="42" y="90"/>
                  </a:lnTo>
                  <a:lnTo>
                    <a:pt x="54" y="92"/>
                  </a:lnTo>
                  <a:lnTo>
                    <a:pt x="62" y="92"/>
                  </a:lnTo>
                  <a:lnTo>
                    <a:pt x="68" y="90"/>
                  </a:lnTo>
                  <a:lnTo>
                    <a:pt x="74" y="86"/>
                  </a:lnTo>
                  <a:lnTo>
                    <a:pt x="82" y="80"/>
                  </a:lnTo>
                  <a:lnTo>
                    <a:pt x="96" y="92"/>
                  </a:lnTo>
                  <a:lnTo>
                    <a:pt x="86" y="100"/>
                  </a:lnTo>
                  <a:lnTo>
                    <a:pt x="78" y="108"/>
                  </a:lnTo>
                  <a:lnTo>
                    <a:pt x="66" y="112"/>
                  </a:lnTo>
                  <a:lnTo>
                    <a:pt x="52" y="112"/>
                  </a:lnTo>
                  <a:lnTo>
                    <a:pt x="42" y="112"/>
                  </a:lnTo>
                  <a:lnTo>
                    <a:pt x="32" y="108"/>
                  </a:lnTo>
                  <a:lnTo>
                    <a:pt x="22" y="104"/>
                  </a:lnTo>
                  <a:lnTo>
                    <a:pt x="14" y="98"/>
                  </a:lnTo>
                  <a:lnTo>
                    <a:pt x="8" y="90"/>
                  </a:lnTo>
                  <a:lnTo>
                    <a:pt x="4" y="80"/>
                  </a:lnTo>
                  <a:lnTo>
                    <a:pt x="0" y="68"/>
                  </a:lnTo>
                  <a:lnTo>
                    <a:pt x="0" y="56"/>
                  </a:lnTo>
                  <a:close/>
                  <a:moveTo>
                    <a:pt x="76" y="48"/>
                  </a:moveTo>
                  <a:lnTo>
                    <a:pt x="76" y="48"/>
                  </a:lnTo>
                  <a:lnTo>
                    <a:pt x="74" y="38"/>
                  </a:lnTo>
                  <a:lnTo>
                    <a:pt x="68" y="28"/>
                  </a:lnTo>
                  <a:lnTo>
                    <a:pt x="60" y="22"/>
                  </a:lnTo>
                  <a:lnTo>
                    <a:pt x="56" y="22"/>
                  </a:lnTo>
                  <a:lnTo>
                    <a:pt x="50" y="20"/>
                  </a:lnTo>
                  <a:lnTo>
                    <a:pt x="40" y="22"/>
                  </a:lnTo>
                  <a:lnTo>
                    <a:pt x="32" y="28"/>
                  </a:lnTo>
                  <a:lnTo>
                    <a:pt x="26" y="38"/>
                  </a:lnTo>
                  <a:lnTo>
                    <a:pt x="24" y="48"/>
                  </a:lnTo>
                  <a:lnTo>
                    <a:pt x="76" y="48"/>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8" name="Freeform 26"/>
            <p:cNvSpPr>
              <a:spLocks/>
            </p:cNvSpPr>
            <p:nvPr/>
          </p:nvSpPr>
          <p:spPr bwMode="white">
            <a:xfrm>
              <a:off x="6408697" y="2228662"/>
              <a:ext cx="119519" cy="193812"/>
            </a:xfrm>
            <a:custGeom>
              <a:avLst/>
              <a:gdLst>
                <a:gd name="T0" fmla="*/ 0 w 60"/>
                <a:gd name="T1" fmla="*/ 2147483647 h 110"/>
                <a:gd name="T2" fmla="*/ 2147483647 w 60"/>
                <a:gd name="T3" fmla="*/ 2147483647 h 110"/>
                <a:gd name="T4" fmla="*/ 2147483647 w 60"/>
                <a:gd name="T5" fmla="*/ 2147483647 h 110"/>
                <a:gd name="T6" fmla="*/ 2147483647 w 60"/>
                <a:gd name="T7" fmla="*/ 2147483647 h 110"/>
                <a:gd name="T8" fmla="*/ 2147483647 w 60"/>
                <a:gd name="T9" fmla="*/ 2147483647 h 110"/>
                <a:gd name="T10" fmla="*/ 2147483647 w 60"/>
                <a:gd name="T11" fmla="*/ 2147483647 h 110"/>
                <a:gd name="T12" fmla="*/ 2147483647 w 60"/>
                <a:gd name="T13" fmla="*/ 2147483647 h 110"/>
                <a:gd name="T14" fmla="*/ 2147483647 w 60"/>
                <a:gd name="T15" fmla="*/ 0 h 110"/>
                <a:gd name="T16" fmla="*/ 2147483647 w 60"/>
                <a:gd name="T17" fmla="*/ 2147483647 h 110"/>
                <a:gd name="T18" fmla="*/ 2147483647 w 60"/>
                <a:gd name="T19" fmla="*/ 2147483647 h 110"/>
                <a:gd name="T20" fmla="*/ 2147483647 w 60"/>
                <a:gd name="T21" fmla="*/ 2147483647 h 110"/>
                <a:gd name="T22" fmla="*/ 2147483647 w 60"/>
                <a:gd name="T23" fmla="*/ 2147483647 h 110"/>
                <a:gd name="T24" fmla="*/ 2147483647 w 60"/>
                <a:gd name="T25" fmla="*/ 2147483647 h 110"/>
                <a:gd name="T26" fmla="*/ 2147483647 w 60"/>
                <a:gd name="T27" fmla="*/ 2147483647 h 110"/>
                <a:gd name="T28" fmla="*/ 2147483647 w 60"/>
                <a:gd name="T29" fmla="*/ 2147483647 h 110"/>
                <a:gd name="T30" fmla="*/ 2147483647 w 60"/>
                <a:gd name="T31" fmla="*/ 2147483647 h 110"/>
                <a:gd name="T32" fmla="*/ 2147483647 w 60"/>
                <a:gd name="T33" fmla="*/ 2147483647 h 110"/>
                <a:gd name="T34" fmla="*/ 2147483647 w 60"/>
                <a:gd name="T35" fmla="*/ 2147483647 h 110"/>
                <a:gd name="T36" fmla="*/ 2147483647 w 60"/>
                <a:gd name="T37" fmla="*/ 2147483647 h 110"/>
                <a:gd name="T38" fmla="*/ 2147483647 w 60"/>
                <a:gd name="T39" fmla="*/ 2147483647 h 110"/>
                <a:gd name="T40" fmla="*/ 0 w 60"/>
                <a:gd name="T41" fmla="*/ 2147483647 h 110"/>
                <a:gd name="T42" fmla="*/ 0 w 60"/>
                <a:gd name="T43" fmla="*/ 2147483647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110"/>
                <a:gd name="T68" fmla="*/ 60 w 60"/>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110">
                  <a:moveTo>
                    <a:pt x="0" y="2"/>
                  </a:moveTo>
                  <a:lnTo>
                    <a:pt x="24" y="2"/>
                  </a:lnTo>
                  <a:lnTo>
                    <a:pt x="24" y="26"/>
                  </a:lnTo>
                  <a:lnTo>
                    <a:pt x="30" y="16"/>
                  </a:lnTo>
                  <a:lnTo>
                    <a:pt x="38" y="8"/>
                  </a:lnTo>
                  <a:lnTo>
                    <a:pt x="48" y="2"/>
                  </a:lnTo>
                  <a:lnTo>
                    <a:pt x="60" y="0"/>
                  </a:lnTo>
                  <a:lnTo>
                    <a:pt x="60" y="26"/>
                  </a:lnTo>
                  <a:lnTo>
                    <a:pt x="58" y="26"/>
                  </a:lnTo>
                  <a:lnTo>
                    <a:pt x="52" y="28"/>
                  </a:lnTo>
                  <a:lnTo>
                    <a:pt x="44" y="30"/>
                  </a:lnTo>
                  <a:lnTo>
                    <a:pt x="38" y="32"/>
                  </a:lnTo>
                  <a:lnTo>
                    <a:pt x="34" y="38"/>
                  </a:lnTo>
                  <a:lnTo>
                    <a:pt x="28" y="44"/>
                  </a:lnTo>
                  <a:lnTo>
                    <a:pt x="26" y="50"/>
                  </a:lnTo>
                  <a:lnTo>
                    <a:pt x="24" y="60"/>
                  </a:lnTo>
                  <a:lnTo>
                    <a:pt x="24" y="70"/>
                  </a:lnTo>
                  <a:lnTo>
                    <a:pt x="24" y="110"/>
                  </a:lnTo>
                  <a:lnTo>
                    <a:pt x="0" y="110"/>
                  </a:lnTo>
                  <a:lnTo>
                    <a:pt x="0" y="2"/>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59" name="Freeform 27"/>
            <p:cNvSpPr>
              <a:spLocks noEditPoints="1"/>
            </p:cNvSpPr>
            <p:nvPr/>
          </p:nvSpPr>
          <p:spPr bwMode="white">
            <a:xfrm>
              <a:off x="6552696" y="2228662"/>
              <a:ext cx="197278" cy="196561"/>
            </a:xfrm>
            <a:custGeom>
              <a:avLst/>
              <a:gdLst>
                <a:gd name="T0" fmla="*/ 0 w 100"/>
                <a:gd name="T1" fmla="*/ 2147483647 h 112"/>
                <a:gd name="T2" fmla="*/ 0 w 100"/>
                <a:gd name="T3" fmla="*/ 2147483647 h 112"/>
                <a:gd name="T4" fmla="*/ 0 w 100"/>
                <a:gd name="T5" fmla="*/ 2147483647 h 112"/>
                <a:gd name="T6" fmla="*/ 0 w 100"/>
                <a:gd name="T7" fmla="*/ 2147483647 h 112"/>
                <a:gd name="T8" fmla="*/ 2147483647 w 100"/>
                <a:gd name="T9" fmla="*/ 2147483647 h 112"/>
                <a:gd name="T10" fmla="*/ 2147483647 w 100"/>
                <a:gd name="T11" fmla="*/ 2147483647 h 112"/>
                <a:gd name="T12" fmla="*/ 2147483647 w 100"/>
                <a:gd name="T13" fmla="*/ 2147483647 h 112"/>
                <a:gd name="T14" fmla="*/ 2147483647 w 100"/>
                <a:gd name="T15" fmla="*/ 2147483647 h 112"/>
                <a:gd name="T16" fmla="*/ 2147483647 w 100"/>
                <a:gd name="T17" fmla="*/ 2147483647 h 112"/>
                <a:gd name="T18" fmla="*/ 2147483647 w 100"/>
                <a:gd name="T19" fmla="*/ 2147483647 h 112"/>
                <a:gd name="T20" fmla="*/ 2147483647 w 100"/>
                <a:gd name="T21" fmla="*/ 0 h 112"/>
                <a:gd name="T22" fmla="*/ 2147483647 w 100"/>
                <a:gd name="T23" fmla="*/ 0 h 112"/>
                <a:gd name="T24" fmla="*/ 2147483647 w 100"/>
                <a:gd name="T25" fmla="*/ 2147483647 h 112"/>
                <a:gd name="T26" fmla="*/ 2147483647 w 100"/>
                <a:gd name="T27" fmla="*/ 2147483647 h 112"/>
                <a:gd name="T28" fmla="*/ 2147483647 w 100"/>
                <a:gd name="T29" fmla="*/ 2147483647 h 112"/>
                <a:gd name="T30" fmla="*/ 2147483647 w 100"/>
                <a:gd name="T31" fmla="*/ 2147483647 h 112"/>
                <a:gd name="T32" fmla="*/ 2147483647 w 100"/>
                <a:gd name="T33" fmla="*/ 2147483647 h 112"/>
                <a:gd name="T34" fmla="*/ 2147483647 w 100"/>
                <a:gd name="T35" fmla="*/ 2147483647 h 112"/>
                <a:gd name="T36" fmla="*/ 2147483647 w 100"/>
                <a:gd name="T37" fmla="*/ 2147483647 h 112"/>
                <a:gd name="T38" fmla="*/ 2147483647 w 100"/>
                <a:gd name="T39" fmla="*/ 2147483647 h 112"/>
                <a:gd name="T40" fmla="*/ 2147483647 w 100"/>
                <a:gd name="T41" fmla="*/ 2147483647 h 112"/>
                <a:gd name="T42" fmla="*/ 2147483647 w 100"/>
                <a:gd name="T43" fmla="*/ 2147483647 h 112"/>
                <a:gd name="T44" fmla="*/ 2147483647 w 100"/>
                <a:gd name="T45" fmla="*/ 2147483647 h 112"/>
                <a:gd name="T46" fmla="*/ 2147483647 w 100"/>
                <a:gd name="T47" fmla="*/ 2147483647 h 112"/>
                <a:gd name="T48" fmla="*/ 2147483647 w 100"/>
                <a:gd name="T49" fmla="*/ 2147483647 h 112"/>
                <a:gd name="T50" fmla="*/ 2147483647 w 100"/>
                <a:gd name="T51" fmla="*/ 2147483647 h 112"/>
                <a:gd name="T52" fmla="*/ 2147483647 w 100"/>
                <a:gd name="T53" fmla="*/ 2147483647 h 112"/>
                <a:gd name="T54" fmla="*/ 2147483647 w 100"/>
                <a:gd name="T55" fmla="*/ 2147483647 h 112"/>
                <a:gd name="T56" fmla="*/ 2147483647 w 100"/>
                <a:gd name="T57" fmla="*/ 2147483647 h 112"/>
                <a:gd name="T58" fmla="*/ 2147483647 w 100"/>
                <a:gd name="T59" fmla="*/ 2147483647 h 112"/>
                <a:gd name="T60" fmla="*/ 2147483647 w 100"/>
                <a:gd name="T61" fmla="*/ 2147483647 h 112"/>
                <a:gd name="T62" fmla="*/ 2147483647 w 100"/>
                <a:gd name="T63" fmla="*/ 2147483647 h 112"/>
                <a:gd name="T64" fmla="*/ 2147483647 w 100"/>
                <a:gd name="T65" fmla="*/ 2147483647 h 112"/>
                <a:gd name="T66" fmla="*/ 2147483647 w 100"/>
                <a:gd name="T67" fmla="*/ 2147483647 h 112"/>
                <a:gd name="T68" fmla="*/ 2147483647 w 100"/>
                <a:gd name="T69" fmla="*/ 2147483647 h 112"/>
                <a:gd name="T70" fmla="*/ 2147483647 w 100"/>
                <a:gd name="T71" fmla="*/ 2147483647 h 112"/>
                <a:gd name="T72" fmla="*/ 2147483647 w 100"/>
                <a:gd name="T73" fmla="*/ 2147483647 h 112"/>
                <a:gd name="T74" fmla="*/ 2147483647 w 100"/>
                <a:gd name="T75" fmla="*/ 2147483647 h 112"/>
                <a:gd name="T76" fmla="*/ 2147483647 w 100"/>
                <a:gd name="T77" fmla="*/ 2147483647 h 112"/>
                <a:gd name="T78" fmla="*/ 2147483647 w 100"/>
                <a:gd name="T79" fmla="*/ 2147483647 h 112"/>
                <a:gd name="T80" fmla="*/ 2147483647 w 100"/>
                <a:gd name="T81" fmla="*/ 2147483647 h 112"/>
                <a:gd name="T82" fmla="*/ 2147483647 w 100"/>
                <a:gd name="T83" fmla="*/ 2147483647 h 112"/>
                <a:gd name="T84" fmla="*/ 2147483647 w 100"/>
                <a:gd name="T85" fmla="*/ 2147483647 h 112"/>
                <a:gd name="T86" fmla="*/ 2147483647 w 100"/>
                <a:gd name="T87" fmla="*/ 2147483647 h 112"/>
                <a:gd name="T88" fmla="*/ 2147483647 w 100"/>
                <a:gd name="T89" fmla="*/ 2147483647 h 112"/>
                <a:gd name="T90" fmla="*/ 2147483647 w 100"/>
                <a:gd name="T91" fmla="*/ 2147483647 h 112"/>
                <a:gd name="T92" fmla="*/ 0 w 100"/>
                <a:gd name="T93" fmla="*/ 2147483647 h 112"/>
                <a:gd name="T94" fmla="*/ 0 w 100"/>
                <a:gd name="T95" fmla="*/ 2147483647 h 112"/>
                <a:gd name="T96" fmla="*/ 0 w 100"/>
                <a:gd name="T97" fmla="*/ 2147483647 h 112"/>
                <a:gd name="T98" fmla="*/ 2147483647 w 100"/>
                <a:gd name="T99" fmla="*/ 2147483647 h 112"/>
                <a:gd name="T100" fmla="*/ 2147483647 w 100"/>
                <a:gd name="T101" fmla="*/ 2147483647 h 112"/>
                <a:gd name="T102" fmla="*/ 2147483647 w 100"/>
                <a:gd name="T103" fmla="*/ 2147483647 h 112"/>
                <a:gd name="T104" fmla="*/ 2147483647 w 100"/>
                <a:gd name="T105" fmla="*/ 2147483647 h 112"/>
                <a:gd name="T106" fmla="*/ 2147483647 w 100"/>
                <a:gd name="T107" fmla="*/ 2147483647 h 112"/>
                <a:gd name="T108" fmla="*/ 2147483647 w 100"/>
                <a:gd name="T109" fmla="*/ 2147483647 h 112"/>
                <a:gd name="T110" fmla="*/ 2147483647 w 100"/>
                <a:gd name="T111" fmla="*/ 2147483647 h 112"/>
                <a:gd name="T112" fmla="*/ 2147483647 w 100"/>
                <a:gd name="T113" fmla="*/ 2147483647 h 112"/>
                <a:gd name="T114" fmla="*/ 2147483647 w 100"/>
                <a:gd name="T115" fmla="*/ 2147483647 h 112"/>
                <a:gd name="T116" fmla="*/ 2147483647 w 100"/>
                <a:gd name="T117" fmla="*/ 2147483647 h 112"/>
                <a:gd name="T118" fmla="*/ 2147483647 w 100"/>
                <a:gd name="T119" fmla="*/ 2147483647 h 112"/>
                <a:gd name="T120" fmla="*/ 2147483647 w 100"/>
                <a:gd name="T121" fmla="*/ 2147483647 h 112"/>
                <a:gd name="T122" fmla="*/ 2147483647 w 100"/>
                <a:gd name="T123" fmla="*/ 2147483647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12"/>
                <a:gd name="T188" fmla="*/ 100 w 100"/>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12">
                  <a:moveTo>
                    <a:pt x="0" y="56"/>
                  </a:moveTo>
                  <a:lnTo>
                    <a:pt x="0" y="56"/>
                  </a:lnTo>
                  <a:lnTo>
                    <a:pt x="0" y="46"/>
                  </a:lnTo>
                  <a:lnTo>
                    <a:pt x="4" y="34"/>
                  </a:lnTo>
                  <a:lnTo>
                    <a:pt x="8" y="26"/>
                  </a:lnTo>
                  <a:lnTo>
                    <a:pt x="14" y="16"/>
                  </a:lnTo>
                  <a:lnTo>
                    <a:pt x="20" y="10"/>
                  </a:lnTo>
                  <a:lnTo>
                    <a:pt x="30" y="4"/>
                  </a:lnTo>
                  <a:lnTo>
                    <a:pt x="40" y="2"/>
                  </a:lnTo>
                  <a:lnTo>
                    <a:pt x="50" y="0"/>
                  </a:lnTo>
                  <a:lnTo>
                    <a:pt x="62" y="2"/>
                  </a:lnTo>
                  <a:lnTo>
                    <a:pt x="72" y="4"/>
                  </a:lnTo>
                  <a:lnTo>
                    <a:pt x="80" y="10"/>
                  </a:lnTo>
                  <a:lnTo>
                    <a:pt x="86" y="18"/>
                  </a:lnTo>
                  <a:lnTo>
                    <a:pt x="92" y="26"/>
                  </a:lnTo>
                  <a:lnTo>
                    <a:pt x="96" y="36"/>
                  </a:lnTo>
                  <a:lnTo>
                    <a:pt x="98" y="46"/>
                  </a:lnTo>
                  <a:lnTo>
                    <a:pt x="100" y="58"/>
                  </a:lnTo>
                  <a:lnTo>
                    <a:pt x="100" y="66"/>
                  </a:lnTo>
                  <a:lnTo>
                    <a:pt x="22" y="66"/>
                  </a:lnTo>
                  <a:lnTo>
                    <a:pt x="26" y="76"/>
                  </a:lnTo>
                  <a:lnTo>
                    <a:pt x="34" y="86"/>
                  </a:lnTo>
                  <a:lnTo>
                    <a:pt x="42" y="90"/>
                  </a:lnTo>
                  <a:lnTo>
                    <a:pt x="52" y="92"/>
                  </a:lnTo>
                  <a:lnTo>
                    <a:pt x="60" y="92"/>
                  </a:lnTo>
                  <a:lnTo>
                    <a:pt x="68" y="90"/>
                  </a:lnTo>
                  <a:lnTo>
                    <a:pt x="74" y="86"/>
                  </a:lnTo>
                  <a:lnTo>
                    <a:pt x="80" y="80"/>
                  </a:lnTo>
                  <a:lnTo>
                    <a:pt x="94" y="92"/>
                  </a:lnTo>
                  <a:lnTo>
                    <a:pt x="86" y="100"/>
                  </a:lnTo>
                  <a:lnTo>
                    <a:pt x="76" y="108"/>
                  </a:lnTo>
                  <a:lnTo>
                    <a:pt x="66" y="112"/>
                  </a:lnTo>
                  <a:lnTo>
                    <a:pt x="52" y="112"/>
                  </a:lnTo>
                  <a:lnTo>
                    <a:pt x="42" y="112"/>
                  </a:lnTo>
                  <a:lnTo>
                    <a:pt x="32" y="108"/>
                  </a:lnTo>
                  <a:lnTo>
                    <a:pt x="22" y="104"/>
                  </a:lnTo>
                  <a:lnTo>
                    <a:pt x="14" y="98"/>
                  </a:lnTo>
                  <a:lnTo>
                    <a:pt x="8" y="90"/>
                  </a:lnTo>
                  <a:lnTo>
                    <a:pt x="4" y="80"/>
                  </a:lnTo>
                  <a:lnTo>
                    <a:pt x="0" y="68"/>
                  </a:lnTo>
                  <a:lnTo>
                    <a:pt x="0" y="56"/>
                  </a:lnTo>
                  <a:close/>
                  <a:moveTo>
                    <a:pt x="76" y="48"/>
                  </a:moveTo>
                  <a:lnTo>
                    <a:pt x="76" y="48"/>
                  </a:lnTo>
                  <a:lnTo>
                    <a:pt x="74" y="38"/>
                  </a:lnTo>
                  <a:lnTo>
                    <a:pt x="68" y="28"/>
                  </a:lnTo>
                  <a:lnTo>
                    <a:pt x="60" y="22"/>
                  </a:lnTo>
                  <a:lnTo>
                    <a:pt x="56" y="22"/>
                  </a:lnTo>
                  <a:lnTo>
                    <a:pt x="50" y="20"/>
                  </a:lnTo>
                  <a:lnTo>
                    <a:pt x="40" y="22"/>
                  </a:lnTo>
                  <a:lnTo>
                    <a:pt x="32" y="28"/>
                  </a:lnTo>
                  <a:lnTo>
                    <a:pt x="26" y="38"/>
                  </a:lnTo>
                  <a:lnTo>
                    <a:pt x="22" y="48"/>
                  </a:lnTo>
                  <a:lnTo>
                    <a:pt x="76" y="48"/>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60" name="Freeform 28"/>
            <p:cNvSpPr>
              <a:spLocks/>
            </p:cNvSpPr>
            <p:nvPr/>
          </p:nvSpPr>
          <p:spPr bwMode="white">
            <a:xfrm>
              <a:off x="6796053" y="2228662"/>
              <a:ext cx="182877" cy="193812"/>
            </a:xfrm>
            <a:custGeom>
              <a:avLst/>
              <a:gdLst>
                <a:gd name="T0" fmla="*/ 0 w 92"/>
                <a:gd name="T1" fmla="*/ 2147483647 h 110"/>
                <a:gd name="T2" fmla="*/ 2147483647 w 92"/>
                <a:gd name="T3" fmla="*/ 2147483647 h 110"/>
                <a:gd name="T4" fmla="*/ 2147483647 w 92"/>
                <a:gd name="T5" fmla="*/ 2147483647 h 110"/>
                <a:gd name="T6" fmla="*/ 2147483647 w 92"/>
                <a:gd name="T7" fmla="*/ 2147483647 h 110"/>
                <a:gd name="T8" fmla="*/ 2147483647 w 92"/>
                <a:gd name="T9" fmla="*/ 2147483647 h 110"/>
                <a:gd name="T10" fmla="*/ 2147483647 w 92"/>
                <a:gd name="T11" fmla="*/ 2147483647 h 110"/>
                <a:gd name="T12" fmla="*/ 2147483647 w 92"/>
                <a:gd name="T13" fmla="*/ 2147483647 h 110"/>
                <a:gd name="T14" fmla="*/ 2147483647 w 92"/>
                <a:gd name="T15" fmla="*/ 0 h 110"/>
                <a:gd name="T16" fmla="*/ 2147483647 w 92"/>
                <a:gd name="T17" fmla="*/ 0 h 110"/>
                <a:gd name="T18" fmla="*/ 2147483647 w 92"/>
                <a:gd name="T19" fmla="*/ 2147483647 h 110"/>
                <a:gd name="T20" fmla="*/ 2147483647 w 92"/>
                <a:gd name="T21" fmla="*/ 2147483647 h 110"/>
                <a:gd name="T22" fmla="*/ 2147483647 w 92"/>
                <a:gd name="T23" fmla="*/ 2147483647 h 110"/>
                <a:gd name="T24" fmla="*/ 2147483647 w 92"/>
                <a:gd name="T25" fmla="*/ 2147483647 h 110"/>
                <a:gd name="T26" fmla="*/ 2147483647 w 92"/>
                <a:gd name="T27" fmla="*/ 2147483647 h 110"/>
                <a:gd name="T28" fmla="*/ 2147483647 w 92"/>
                <a:gd name="T29" fmla="*/ 2147483647 h 110"/>
                <a:gd name="T30" fmla="*/ 2147483647 w 92"/>
                <a:gd name="T31" fmla="*/ 2147483647 h 110"/>
                <a:gd name="T32" fmla="*/ 2147483647 w 92"/>
                <a:gd name="T33" fmla="*/ 2147483647 h 110"/>
                <a:gd name="T34" fmla="*/ 2147483647 w 92"/>
                <a:gd name="T35" fmla="*/ 2147483647 h 110"/>
                <a:gd name="T36" fmla="*/ 2147483647 w 92"/>
                <a:gd name="T37" fmla="*/ 2147483647 h 110"/>
                <a:gd name="T38" fmla="*/ 2147483647 w 92"/>
                <a:gd name="T39" fmla="*/ 2147483647 h 110"/>
                <a:gd name="T40" fmla="*/ 2147483647 w 92"/>
                <a:gd name="T41" fmla="*/ 2147483647 h 110"/>
                <a:gd name="T42" fmla="*/ 2147483647 w 92"/>
                <a:gd name="T43" fmla="*/ 2147483647 h 110"/>
                <a:gd name="T44" fmla="*/ 2147483647 w 92"/>
                <a:gd name="T45" fmla="*/ 2147483647 h 110"/>
                <a:gd name="T46" fmla="*/ 2147483647 w 92"/>
                <a:gd name="T47" fmla="*/ 2147483647 h 110"/>
                <a:gd name="T48" fmla="*/ 2147483647 w 92"/>
                <a:gd name="T49" fmla="*/ 2147483647 h 110"/>
                <a:gd name="T50" fmla="*/ 2147483647 w 92"/>
                <a:gd name="T51" fmla="*/ 2147483647 h 110"/>
                <a:gd name="T52" fmla="*/ 2147483647 w 92"/>
                <a:gd name="T53" fmla="*/ 2147483647 h 110"/>
                <a:gd name="T54" fmla="*/ 2147483647 w 92"/>
                <a:gd name="T55" fmla="*/ 2147483647 h 110"/>
                <a:gd name="T56" fmla="*/ 2147483647 w 92"/>
                <a:gd name="T57" fmla="*/ 2147483647 h 110"/>
                <a:gd name="T58" fmla="*/ 2147483647 w 92"/>
                <a:gd name="T59" fmla="*/ 2147483647 h 110"/>
                <a:gd name="T60" fmla="*/ 2147483647 w 92"/>
                <a:gd name="T61" fmla="*/ 2147483647 h 110"/>
                <a:gd name="T62" fmla="*/ 0 w 92"/>
                <a:gd name="T63" fmla="*/ 2147483647 h 110"/>
                <a:gd name="T64" fmla="*/ 0 w 92"/>
                <a:gd name="T65" fmla="*/ 2147483647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110"/>
                <a:gd name="T101" fmla="*/ 92 w 92"/>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110">
                  <a:moveTo>
                    <a:pt x="0" y="2"/>
                  </a:moveTo>
                  <a:lnTo>
                    <a:pt x="24" y="2"/>
                  </a:lnTo>
                  <a:lnTo>
                    <a:pt x="24" y="20"/>
                  </a:lnTo>
                  <a:lnTo>
                    <a:pt x="28" y="12"/>
                  </a:lnTo>
                  <a:lnTo>
                    <a:pt x="36" y="6"/>
                  </a:lnTo>
                  <a:lnTo>
                    <a:pt x="44" y="2"/>
                  </a:lnTo>
                  <a:lnTo>
                    <a:pt x="56" y="0"/>
                  </a:lnTo>
                  <a:lnTo>
                    <a:pt x="64" y="2"/>
                  </a:lnTo>
                  <a:lnTo>
                    <a:pt x="70" y="4"/>
                  </a:lnTo>
                  <a:lnTo>
                    <a:pt x="78" y="6"/>
                  </a:lnTo>
                  <a:lnTo>
                    <a:pt x="82" y="12"/>
                  </a:lnTo>
                  <a:lnTo>
                    <a:pt x="86" y="18"/>
                  </a:lnTo>
                  <a:lnTo>
                    <a:pt x="90" y="24"/>
                  </a:lnTo>
                  <a:lnTo>
                    <a:pt x="92" y="32"/>
                  </a:lnTo>
                  <a:lnTo>
                    <a:pt x="92" y="42"/>
                  </a:lnTo>
                  <a:lnTo>
                    <a:pt x="92" y="110"/>
                  </a:lnTo>
                  <a:lnTo>
                    <a:pt x="68" y="110"/>
                  </a:lnTo>
                  <a:lnTo>
                    <a:pt x="68" y="50"/>
                  </a:lnTo>
                  <a:lnTo>
                    <a:pt x="66" y="38"/>
                  </a:lnTo>
                  <a:lnTo>
                    <a:pt x="62" y="30"/>
                  </a:lnTo>
                  <a:lnTo>
                    <a:pt x="56" y="24"/>
                  </a:lnTo>
                  <a:lnTo>
                    <a:pt x="46" y="22"/>
                  </a:lnTo>
                  <a:lnTo>
                    <a:pt x="36" y="24"/>
                  </a:lnTo>
                  <a:lnTo>
                    <a:pt x="30" y="30"/>
                  </a:lnTo>
                  <a:lnTo>
                    <a:pt x="24" y="38"/>
                  </a:lnTo>
                  <a:lnTo>
                    <a:pt x="24" y="50"/>
                  </a:lnTo>
                  <a:lnTo>
                    <a:pt x="24" y="110"/>
                  </a:lnTo>
                  <a:lnTo>
                    <a:pt x="0" y="110"/>
                  </a:lnTo>
                  <a:lnTo>
                    <a:pt x="0" y="2"/>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61" name="Freeform 29"/>
            <p:cNvSpPr>
              <a:spLocks/>
            </p:cNvSpPr>
            <p:nvPr/>
          </p:nvSpPr>
          <p:spPr bwMode="white">
            <a:xfrm>
              <a:off x="7025010" y="2228662"/>
              <a:ext cx="185758" cy="196561"/>
            </a:xfrm>
            <a:custGeom>
              <a:avLst/>
              <a:gdLst>
                <a:gd name="T0" fmla="*/ 0 w 94"/>
                <a:gd name="T1" fmla="*/ 2147483647 h 112"/>
                <a:gd name="T2" fmla="*/ 0 w 94"/>
                <a:gd name="T3" fmla="*/ 2147483647 h 112"/>
                <a:gd name="T4" fmla="*/ 0 w 94"/>
                <a:gd name="T5" fmla="*/ 2147483647 h 112"/>
                <a:gd name="T6" fmla="*/ 0 w 94"/>
                <a:gd name="T7" fmla="*/ 2147483647 h 112"/>
                <a:gd name="T8" fmla="*/ 2147483647 w 94"/>
                <a:gd name="T9" fmla="*/ 2147483647 h 112"/>
                <a:gd name="T10" fmla="*/ 2147483647 w 94"/>
                <a:gd name="T11" fmla="*/ 2147483647 h 112"/>
                <a:gd name="T12" fmla="*/ 2147483647 w 94"/>
                <a:gd name="T13" fmla="*/ 2147483647 h 112"/>
                <a:gd name="T14" fmla="*/ 2147483647 w 94"/>
                <a:gd name="T15" fmla="*/ 2147483647 h 112"/>
                <a:gd name="T16" fmla="*/ 2147483647 w 94"/>
                <a:gd name="T17" fmla="*/ 2147483647 h 112"/>
                <a:gd name="T18" fmla="*/ 2147483647 w 94"/>
                <a:gd name="T19" fmla="*/ 2147483647 h 112"/>
                <a:gd name="T20" fmla="*/ 2147483647 w 94"/>
                <a:gd name="T21" fmla="*/ 0 h 112"/>
                <a:gd name="T22" fmla="*/ 2147483647 w 94"/>
                <a:gd name="T23" fmla="*/ 0 h 112"/>
                <a:gd name="T24" fmla="*/ 2147483647 w 94"/>
                <a:gd name="T25" fmla="*/ 2147483647 h 112"/>
                <a:gd name="T26" fmla="*/ 2147483647 w 94"/>
                <a:gd name="T27" fmla="*/ 2147483647 h 112"/>
                <a:gd name="T28" fmla="*/ 2147483647 w 94"/>
                <a:gd name="T29" fmla="*/ 2147483647 h 112"/>
                <a:gd name="T30" fmla="*/ 2147483647 w 94"/>
                <a:gd name="T31" fmla="*/ 2147483647 h 112"/>
                <a:gd name="T32" fmla="*/ 2147483647 w 94"/>
                <a:gd name="T33" fmla="*/ 2147483647 h 112"/>
                <a:gd name="T34" fmla="*/ 2147483647 w 94"/>
                <a:gd name="T35" fmla="*/ 2147483647 h 112"/>
                <a:gd name="T36" fmla="*/ 2147483647 w 94"/>
                <a:gd name="T37" fmla="*/ 2147483647 h 112"/>
                <a:gd name="T38" fmla="*/ 2147483647 w 94"/>
                <a:gd name="T39" fmla="*/ 2147483647 h 112"/>
                <a:gd name="T40" fmla="*/ 2147483647 w 94"/>
                <a:gd name="T41" fmla="*/ 2147483647 h 112"/>
                <a:gd name="T42" fmla="*/ 2147483647 w 94"/>
                <a:gd name="T43" fmla="*/ 2147483647 h 112"/>
                <a:gd name="T44" fmla="*/ 2147483647 w 94"/>
                <a:gd name="T45" fmla="*/ 2147483647 h 112"/>
                <a:gd name="T46" fmla="*/ 2147483647 w 94"/>
                <a:gd name="T47" fmla="*/ 2147483647 h 112"/>
                <a:gd name="T48" fmla="*/ 2147483647 w 94"/>
                <a:gd name="T49" fmla="*/ 2147483647 h 112"/>
                <a:gd name="T50" fmla="*/ 2147483647 w 94"/>
                <a:gd name="T51" fmla="*/ 2147483647 h 112"/>
                <a:gd name="T52" fmla="*/ 2147483647 w 94"/>
                <a:gd name="T53" fmla="*/ 2147483647 h 112"/>
                <a:gd name="T54" fmla="*/ 2147483647 w 94"/>
                <a:gd name="T55" fmla="*/ 2147483647 h 112"/>
                <a:gd name="T56" fmla="*/ 2147483647 w 94"/>
                <a:gd name="T57" fmla="*/ 2147483647 h 112"/>
                <a:gd name="T58" fmla="*/ 2147483647 w 94"/>
                <a:gd name="T59" fmla="*/ 2147483647 h 112"/>
                <a:gd name="T60" fmla="*/ 2147483647 w 94"/>
                <a:gd name="T61" fmla="*/ 2147483647 h 112"/>
                <a:gd name="T62" fmla="*/ 2147483647 w 94"/>
                <a:gd name="T63" fmla="*/ 2147483647 h 112"/>
                <a:gd name="T64" fmla="*/ 2147483647 w 94"/>
                <a:gd name="T65" fmla="*/ 2147483647 h 112"/>
                <a:gd name="T66" fmla="*/ 2147483647 w 94"/>
                <a:gd name="T67" fmla="*/ 2147483647 h 112"/>
                <a:gd name="T68" fmla="*/ 2147483647 w 94"/>
                <a:gd name="T69" fmla="*/ 2147483647 h 112"/>
                <a:gd name="T70" fmla="*/ 2147483647 w 94"/>
                <a:gd name="T71" fmla="*/ 2147483647 h 112"/>
                <a:gd name="T72" fmla="*/ 2147483647 w 94"/>
                <a:gd name="T73" fmla="*/ 2147483647 h 112"/>
                <a:gd name="T74" fmla="*/ 2147483647 w 94"/>
                <a:gd name="T75" fmla="*/ 2147483647 h 112"/>
                <a:gd name="T76" fmla="*/ 2147483647 w 94"/>
                <a:gd name="T77" fmla="*/ 2147483647 h 112"/>
                <a:gd name="T78" fmla="*/ 2147483647 w 94"/>
                <a:gd name="T79" fmla="*/ 2147483647 h 112"/>
                <a:gd name="T80" fmla="*/ 2147483647 w 94"/>
                <a:gd name="T81" fmla="*/ 2147483647 h 112"/>
                <a:gd name="T82" fmla="*/ 2147483647 w 94"/>
                <a:gd name="T83" fmla="*/ 2147483647 h 112"/>
                <a:gd name="T84" fmla="*/ 2147483647 w 94"/>
                <a:gd name="T85" fmla="*/ 2147483647 h 112"/>
                <a:gd name="T86" fmla="*/ 2147483647 w 94"/>
                <a:gd name="T87" fmla="*/ 2147483647 h 112"/>
                <a:gd name="T88" fmla="*/ 2147483647 w 94"/>
                <a:gd name="T89" fmla="*/ 2147483647 h 112"/>
                <a:gd name="T90" fmla="*/ 2147483647 w 94"/>
                <a:gd name="T91" fmla="*/ 2147483647 h 112"/>
                <a:gd name="T92" fmla="*/ 2147483647 w 94"/>
                <a:gd name="T93" fmla="*/ 2147483647 h 112"/>
                <a:gd name="T94" fmla="*/ 2147483647 w 94"/>
                <a:gd name="T95" fmla="*/ 2147483647 h 112"/>
                <a:gd name="T96" fmla="*/ 2147483647 w 94"/>
                <a:gd name="T97" fmla="*/ 2147483647 h 112"/>
                <a:gd name="T98" fmla="*/ 2147483647 w 94"/>
                <a:gd name="T99" fmla="*/ 2147483647 h 112"/>
                <a:gd name="T100" fmla="*/ 2147483647 w 94"/>
                <a:gd name="T101" fmla="*/ 2147483647 h 112"/>
                <a:gd name="T102" fmla="*/ 2147483647 w 94"/>
                <a:gd name="T103" fmla="*/ 2147483647 h 112"/>
                <a:gd name="T104" fmla="*/ 2147483647 w 94"/>
                <a:gd name="T105" fmla="*/ 2147483647 h 112"/>
                <a:gd name="T106" fmla="*/ 2147483647 w 94"/>
                <a:gd name="T107" fmla="*/ 2147483647 h 112"/>
                <a:gd name="T108" fmla="*/ 2147483647 w 94"/>
                <a:gd name="T109" fmla="*/ 2147483647 h 112"/>
                <a:gd name="T110" fmla="*/ 0 w 94"/>
                <a:gd name="T111" fmla="*/ 2147483647 h 112"/>
                <a:gd name="T112" fmla="*/ 0 w 94"/>
                <a:gd name="T113" fmla="*/ 2147483647 h 112"/>
                <a:gd name="T114" fmla="*/ 0 w 94"/>
                <a:gd name="T115" fmla="*/ 2147483647 h 1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
                <a:gd name="T175" fmla="*/ 0 h 112"/>
                <a:gd name="T176" fmla="*/ 94 w 94"/>
                <a:gd name="T177" fmla="*/ 112 h 1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 h="112">
                  <a:moveTo>
                    <a:pt x="0" y="58"/>
                  </a:moveTo>
                  <a:lnTo>
                    <a:pt x="0" y="56"/>
                  </a:lnTo>
                  <a:lnTo>
                    <a:pt x="0" y="46"/>
                  </a:lnTo>
                  <a:lnTo>
                    <a:pt x="4" y="34"/>
                  </a:lnTo>
                  <a:lnTo>
                    <a:pt x="8" y="26"/>
                  </a:lnTo>
                  <a:lnTo>
                    <a:pt x="14" y="16"/>
                  </a:lnTo>
                  <a:lnTo>
                    <a:pt x="22" y="10"/>
                  </a:lnTo>
                  <a:lnTo>
                    <a:pt x="32" y="4"/>
                  </a:lnTo>
                  <a:lnTo>
                    <a:pt x="42" y="2"/>
                  </a:lnTo>
                  <a:lnTo>
                    <a:pt x="52" y="0"/>
                  </a:lnTo>
                  <a:lnTo>
                    <a:pt x="66" y="2"/>
                  </a:lnTo>
                  <a:lnTo>
                    <a:pt x="78" y="6"/>
                  </a:lnTo>
                  <a:lnTo>
                    <a:pt x="86" y="12"/>
                  </a:lnTo>
                  <a:lnTo>
                    <a:pt x="94" y="18"/>
                  </a:lnTo>
                  <a:lnTo>
                    <a:pt x="80" y="36"/>
                  </a:lnTo>
                  <a:lnTo>
                    <a:pt x="74" y="30"/>
                  </a:lnTo>
                  <a:lnTo>
                    <a:pt x="68" y="26"/>
                  </a:lnTo>
                  <a:lnTo>
                    <a:pt x="60" y="22"/>
                  </a:lnTo>
                  <a:lnTo>
                    <a:pt x="52" y="22"/>
                  </a:lnTo>
                  <a:lnTo>
                    <a:pt x="46" y="22"/>
                  </a:lnTo>
                  <a:lnTo>
                    <a:pt x="40" y="24"/>
                  </a:lnTo>
                  <a:lnTo>
                    <a:pt x="36" y="28"/>
                  </a:lnTo>
                  <a:lnTo>
                    <a:pt x="32" y="32"/>
                  </a:lnTo>
                  <a:lnTo>
                    <a:pt x="26" y="42"/>
                  </a:lnTo>
                  <a:lnTo>
                    <a:pt x="22" y="56"/>
                  </a:lnTo>
                  <a:lnTo>
                    <a:pt x="26" y="70"/>
                  </a:lnTo>
                  <a:lnTo>
                    <a:pt x="32" y="82"/>
                  </a:lnTo>
                  <a:lnTo>
                    <a:pt x="36" y="86"/>
                  </a:lnTo>
                  <a:lnTo>
                    <a:pt x="42" y="88"/>
                  </a:lnTo>
                  <a:lnTo>
                    <a:pt x="48" y="90"/>
                  </a:lnTo>
                  <a:lnTo>
                    <a:pt x="54" y="92"/>
                  </a:lnTo>
                  <a:lnTo>
                    <a:pt x="62" y="90"/>
                  </a:lnTo>
                  <a:lnTo>
                    <a:pt x="68" y="88"/>
                  </a:lnTo>
                  <a:lnTo>
                    <a:pt x="74" y="84"/>
                  </a:lnTo>
                  <a:lnTo>
                    <a:pt x="80" y="78"/>
                  </a:lnTo>
                  <a:lnTo>
                    <a:pt x="94" y="92"/>
                  </a:lnTo>
                  <a:lnTo>
                    <a:pt x="86" y="100"/>
                  </a:lnTo>
                  <a:lnTo>
                    <a:pt x="78" y="108"/>
                  </a:lnTo>
                  <a:lnTo>
                    <a:pt x="66" y="112"/>
                  </a:lnTo>
                  <a:lnTo>
                    <a:pt x="52" y="112"/>
                  </a:lnTo>
                  <a:lnTo>
                    <a:pt x="42" y="112"/>
                  </a:lnTo>
                  <a:lnTo>
                    <a:pt x="32" y="108"/>
                  </a:lnTo>
                  <a:lnTo>
                    <a:pt x="22" y="104"/>
                  </a:lnTo>
                  <a:lnTo>
                    <a:pt x="14" y="96"/>
                  </a:lnTo>
                  <a:lnTo>
                    <a:pt x="8" y="88"/>
                  </a:lnTo>
                  <a:lnTo>
                    <a:pt x="4" y="78"/>
                  </a:lnTo>
                  <a:lnTo>
                    <a:pt x="0" y="68"/>
                  </a:lnTo>
                  <a:lnTo>
                    <a:pt x="0" y="58"/>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62" name="Freeform 30"/>
            <p:cNvSpPr>
              <a:spLocks noEditPoints="1"/>
            </p:cNvSpPr>
            <p:nvPr/>
          </p:nvSpPr>
          <p:spPr bwMode="white">
            <a:xfrm>
              <a:off x="7238127" y="2228662"/>
              <a:ext cx="197278" cy="196561"/>
            </a:xfrm>
            <a:custGeom>
              <a:avLst/>
              <a:gdLst>
                <a:gd name="T0" fmla="*/ 0 w 100"/>
                <a:gd name="T1" fmla="*/ 2147483647 h 112"/>
                <a:gd name="T2" fmla="*/ 0 w 100"/>
                <a:gd name="T3" fmla="*/ 2147483647 h 112"/>
                <a:gd name="T4" fmla="*/ 0 w 100"/>
                <a:gd name="T5" fmla="*/ 2147483647 h 112"/>
                <a:gd name="T6" fmla="*/ 0 w 100"/>
                <a:gd name="T7" fmla="*/ 2147483647 h 112"/>
                <a:gd name="T8" fmla="*/ 2147483647 w 100"/>
                <a:gd name="T9" fmla="*/ 2147483647 h 112"/>
                <a:gd name="T10" fmla="*/ 2147483647 w 100"/>
                <a:gd name="T11" fmla="*/ 2147483647 h 112"/>
                <a:gd name="T12" fmla="*/ 2147483647 w 100"/>
                <a:gd name="T13" fmla="*/ 2147483647 h 112"/>
                <a:gd name="T14" fmla="*/ 2147483647 w 100"/>
                <a:gd name="T15" fmla="*/ 2147483647 h 112"/>
                <a:gd name="T16" fmla="*/ 2147483647 w 100"/>
                <a:gd name="T17" fmla="*/ 2147483647 h 112"/>
                <a:gd name="T18" fmla="*/ 2147483647 w 100"/>
                <a:gd name="T19" fmla="*/ 2147483647 h 112"/>
                <a:gd name="T20" fmla="*/ 2147483647 w 100"/>
                <a:gd name="T21" fmla="*/ 0 h 112"/>
                <a:gd name="T22" fmla="*/ 2147483647 w 100"/>
                <a:gd name="T23" fmla="*/ 0 h 112"/>
                <a:gd name="T24" fmla="*/ 2147483647 w 100"/>
                <a:gd name="T25" fmla="*/ 2147483647 h 112"/>
                <a:gd name="T26" fmla="*/ 2147483647 w 100"/>
                <a:gd name="T27" fmla="*/ 2147483647 h 112"/>
                <a:gd name="T28" fmla="*/ 2147483647 w 100"/>
                <a:gd name="T29" fmla="*/ 2147483647 h 112"/>
                <a:gd name="T30" fmla="*/ 2147483647 w 100"/>
                <a:gd name="T31" fmla="*/ 2147483647 h 112"/>
                <a:gd name="T32" fmla="*/ 2147483647 w 100"/>
                <a:gd name="T33" fmla="*/ 2147483647 h 112"/>
                <a:gd name="T34" fmla="*/ 2147483647 w 100"/>
                <a:gd name="T35" fmla="*/ 2147483647 h 112"/>
                <a:gd name="T36" fmla="*/ 2147483647 w 100"/>
                <a:gd name="T37" fmla="*/ 2147483647 h 112"/>
                <a:gd name="T38" fmla="*/ 2147483647 w 100"/>
                <a:gd name="T39" fmla="*/ 2147483647 h 112"/>
                <a:gd name="T40" fmla="*/ 2147483647 w 100"/>
                <a:gd name="T41" fmla="*/ 2147483647 h 112"/>
                <a:gd name="T42" fmla="*/ 2147483647 w 100"/>
                <a:gd name="T43" fmla="*/ 2147483647 h 112"/>
                <a:gd name="T44" fmla="*/ 2147483647 w 100"/>
                <a:gd name="T45" fmla="*/ 2147483647 h 112"/>
                <a:gd name="T46" fmla="*/ 2147483647 w 100"/>
                <a:gd name="T47" fmla="*/ 2147483647 h 112"/>
                <a:gd name="T48" fmla="*/ 2147483647 w 100"/>
                <a:gd name="T49" fmla="*/ 2147483647 h 112"/>
                <a:gd name="T50" fmla="*/ 2147483647 w 100"/>
                <a:gd name="T51" fmla="*/ 2147483647 h 112"/>
                <a:gd name="T52" fmla="*/ 2147483647 w 100"/>
                <a:gd name="T53" fmla="*/ 2147483647 h 112"/>
                <a:gd name="T54" fmla="*/ 2147483647 w 100"/>
                <a:gd name="T55" fmla="*/ 2147483647 h 112"/>
                <a:gd name="T56" fmla="*/ 2147483647 w 100"/>
                <a:gd name="T57" fmla="*/ 2147483647 h 112"/>
                <a:gd name="T58" fmla="*/ 2147483647 w 100"/>
                <a:gd name="T59" fmla="*/ 2147483647 h 112"/>
                <a:gd name="T60" fmla="*/ 2147483647 w 100"/>
                <a:gd name="T61" fmla="*/ 2147483647 h 112"/>
                <a:gd name="T62" fmla="*/ 2147483647 w 100"/>
                <a:gd name="T63" fmla="*/ 2147483647 h 112"/>
                <a:gd name="T64" fmla="*/ 2147483647 w 100"/>
                <a:gd name="T65" fmla="*/ 2147483647 h 112"/>
                <a:gd name="T66" fmla="*/ 2147483647 w 100"/>
                <a:gd name="T67" fmla="*/ 2147483647 h 112"/>
                <a:gd name="T68" fmla="*/ 2147483647 w 100"/>
                <a:gd name="T69" fmla="*/ 2147483647 h 112"/>
                <a:gd name="T70" fmla="*/ 2147483647 w 100"/>
                <a:gd name="T71" fmla="*/ 2147483647 h 112"/>
                <a:gd name="T72" fmla="*/ 2147483647 w 100"/>
                <a:gd name="T73" fmla="*/ 2147483647 h 112"/>
                <a:gd name="T74" fmla="*/ 2147483647 w 100"/>
                <a:gd name="T75" fmla="*/ 2147483647 h 112"/>
                <a:gd name="T76" fmla="*/ 2147483647 w 100"/>
                <a:gd name="T77" fmla="*/ 2147483647 h 112"/>
                <a:gd name="T78" fmla="*/ 2147483647 w 100"/>
                <a:gd name="T79" fmla="*/ 2147483647 h 112"/>
                <a:gd name="T80" fmla="*/ 2147483647 w 100"/>
                <a:gd name="T81" fmla="*/ 2147483647 h 112"/>
                <a:gd name="T82" fmla="*/ 2147483647 w 100"/>
                <a:gd name="T83" fmla="*/ 2147483647 h 112"/>
                <a:gd name="T84" fmla="*/ 2147483647 w 100"/>
                <a:gd name="T85" fmla="*/ 2147483647 h 112"/>
                <a:gd name="T86" fmla="*/ 2147483647 w 100"/>
                <a:gd name="T87" fmla="*/ 2147483647 h 112"/>
                <a:gd name="T88" fmla="*/ 2147483647 w 100"/>
                <a:gd name="T89" fmla="*/ 2147483647 h 112"/>
                <a:gd name="T90" fmla="*/ 2147483647 w 100"/>
                <a:gd name="T91" fmla="*/ 2147483647 h 112"/>
                <a:gd name="T92" fmla="*/ 2147483647 w 100"/>
                <a:gd name="T93" fmla="*/ 2147483647 h 112"/>
                <a:gd name="T94" fmla="*/ 0 w 100"/>
                <a:gd name="T95" fmla="*/ 2147483647 h 112"/>
                <a:gd name="T96" fmla="*/ 0 w 100"/>
                <a:gd name="T97" fmla="*/ 2147483647 h 112"/>
                <a:gd name="T98" fmla="*/ 2147483647 w 100"/>
                <a:gd name="T99" fmla="*/ 2147483647 h 112"/>
                <a:gd name="T100" fmla="*/ 2147483647 w 100"/>
                <a:gd name="T101" fmla="*/ 2147483647 h 112"/>
                <a:gd name="T102" fmla="*/ 2147483647 w 100"/>
                <a:gd name="T103" fmla="*/ 2147483647 h 112"/>
                <a:gd name="T104" fmla="*/ 2147483647 w 100"/>
                <a:gd name="T105" fmla="*/ 2147483647 h 112"/>
                <a:gd name="T106" fmla="*/ 2147483647 w 100"/>
                <a:gd name="T107" fmla="*/ 2147483647 h 112"/>
                <a:gd name="T108" fmla="*/ 2147483647 w 100"/>
                <a:gd name="T109" fmla="*/ 2147483647 h 112"/>
                <a:gd name="T110" fmla="*/ 2147483647 w 100"/>
                <a:gd name="T111" fmla="*/ 2147483647 h 112"/>
                <a:gd name="T112" fmla="*/ 2147483647 w 100"/>
                <a:gd name="T113" fmla="*/ 2147483647 h 112"/>
                <a:gd name="T114" fmla="*/ 2147483647 w 100"/>
                <a:gd name="T115" fmla="*/ 2147483647 h 112"/>
                <a:gd name="T116" fmla="*/ 2147483647 w 100"/>
                <a:gd name="T117" fmla="*/ 2147483647 h 112"/>
                <a:gd name="T118" fmla="*/ 2147483647 w 100"/>
                <a:gd name="T119" fmla="*/ 2147483647 h 112"/>
                <a:gd name="T120" fmla="*/ 2147483647 w 100"/>
                <a:gd name="T121" fmla="*/ 2147483647 h 112"/>
                <a:gd name="T122" fmla="*/ 2147483647 w 100"/>
                <a:gd name="T123" fmla="*/ 2147483647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12"/>
                <a:gd name="T188" fmla="*/ 100 w 100"/>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12">
                  <a:moveTo>
                    <a:pt x="0" y="56"/>
                  </a:moveTo>
                  <a:lnTo>
                    <a:pt x="0" y="56"/>
                  </a:lnTo>
                  <a:lnTo>
                    <a:pt x="0" y="46"/>
                  </a:lnTo>
                  <a:lnTo>
                    <a:pt x="4" y="34"/>
                  </a:lnTo>
                  <a:lnTo>
                    <a:pt x="8" y="26"/>
                  </a:lnTo>
                  <a:lnTo>
                    <a:pt x="14" y="16"/>
                  </a:lnTo>
                  <a:lnTo>
                    <a:pt x="22" y="10"/>
                  </a:lnTo>
                  <a:lnTo>
                    <a:pt x="30" y="4"/>
                  </a:lnTo>
                  <a:lnTo>
                    <a:pt x="40" y="2"/>
                  </a:lnTo>
                  <a:lnTo>
                    <a:pt x="50" y="0"/>
                  </a:lnTo>
                  <a:lnTo>
                    <a:pt x="62" y="2"/>
                  </a:lnTo>
                  <a:lnTo>
                    <a:pt x="72" y="4"/>
                  </a:lnTo>
                  <a:lnTo>
                    <a:pt x="80" y="10"/>
                  </a:lnTo>
                  <a:lnTo>
                    <a:pt x="88" y="18"/>
                  </a:lnTo>
                  <a:lnTo>
                    <a:pt x="94" y="26"/>
                  </a:lnTo>
                  <a:lnTo>
                    <a:pt x="98" y="36"/>
                  </a:lnTo>
                  <a:lnTo>
                    <a:pt x="100" y="46"/>
                  </a:lnTo>
                  <a:lnTo>
                    <a:pt x="100" y="58"/>
                  </a:lnTo>
                  <a:lnTo>
                    <a:pt x="100" y="66"/>
                  </a:lnTo>
                  <a:lnTo>
                    <a:pt x="24" y="66"/>
                  </a:lnTo>
                  <a:lnTo>
                    <a:pt x="28" y="76"/>
                  </a:lnTo>
                  <a:lnTo>
                    <a:pt x="34" y="86"/>
                  </a:lnTo>
                  <a:lnTo>
                    <a:pt x="42" y="90"/>
                  </a:lnTo>
                  <a:lnTo>
                    <a:pt x="54" y="92"/>
                  </a:lnTo>
                  <a:lnTo>
                    <a:pt x="62" y="92"/>
                  </a:lnTo>
                  <a:lnTo>
                    <a:pt x="68" y="90"/>
                  </a:lnTo>
                  <a:lnTo>
                    <a:pt x="76" y="86"/>
                  </a:lnTo>
                  <a:lnTo>
                    <a:pt x="82" y="80"/>
                  </a:lnTo>
                  <a:lnTo>
                    <a:pt x="96" y="92"/>
                  </a:lnTo>
                  <a:lnTo>
                    <a:pt x="88" y="100"/>
                  </a:lnTo>
                  <a:lnTo>
                    <a:pt x="78" y="108"/>
                  </a:lnTo>
                  <a:lnTo>
                    <a:pt x="66" y="112"/>
                  </a:lnTo>
                  <a:lnTo>
                    <a:pt x="54" y="112"/>
                  </a:lnTo>
                  <a:lnTo>
                    <a:pt x="42" y="112"/>
                  </a:lnTo>
                  <a:lnTo>
                    <a:pt x="32" y="108"/>
                  </a:lnTo>
                  <a:lnTo>
                    <a:pt x="24" y="104"/>
                  </a:lnTo>
                  <a:lnTo>
                    <a:pt x="16" y="98"/>
                  </a:lnTo>
                  <a:lnTo>
                    <a:pt x="8" y="90"/>
                  </a:lnTo>
                  <a:lnTo>
                    <a:pt x="4" y="80"/>
                  </a:lnTo>
                  <a:lnTo>
                    <a:pt x="2" y="68"/>
                  </a:lnTo>
                  <a:lnTo>
                    <a:pt x="0" y="56"/>
                  </a:lnTo>
                  <a:close/>
                  <a:moveTo>
                    <a:pt x="76" y="48"/>
                  </a:moveTo>
                  <a:lnTo>
                    <a:pt x="76" y="48"/>
                  </a:lnTo>
                  <a:lnTo>
                    <a:pt x="74" y="38"/>
                  </a:lnTo>
                  <a:lnTo>
                    <a:pt x="68" y="28"/>
                  </a:lnTo>
                  <a:lnTo>
                    <a:pt x="60" y="22"/>
                  </a:lnTo>
                  <a:lnTo>
                    <a:pt x="56" y="22"/>
                  </a:lnTo>
                  <a:lnTo>
                    <a:pt x="50" y="20"/>
                  </a:lnTo>
                  <a:lnTo>
                    <a:pt x="40" y="22"/>
                  </a:lnTo>
                  <a:lnTo>
                    <a:pt x="32" y="28"/>
                  </a:lnTo>
                  <a:lnTo>
                    <a:pt x="26" y="38"/>
                  </a:lnTo>
                  <a:lnTo>
                    <a:pt x="24" y="48"/>
                  </a:lnTo>
                  <a:lnTo>
                    <a:pt x="76" y="48"/>
                  </a:lnTo>
                  <a:close/>
                </a:path>
              </a:pathLst>
            </a:custGeom>
            <a:solidFill>
              <a:schemeClr val="bg1"/>
            </a:solidFill>
            <a:ln w="34925">
              <a:noFill/>
              <a:round/>
              <a:headEnd/>
              <a:tailEnd/>
            </a:ln>
          </p:spPr>
          <p:txBody>
            <a:bodyPr/>
            <a:lstStyle/>
            <a:p>
              <a:pPr>
                <a:buFont typeface="Arial" charset="0"/>
                <a:buNone/>
                <a:defRPr/>
              </a:pPr>
              <a:endParaRPr lang="en-US" dirty="0"/>
            </a:p>
          </p:txBody>
        </p:sp>
        <p:sp>
          <p:nvSpPr>
            <p:cNvPr id="63" name="Rectangle 31"/>
            <p:cNvSpPr>
              <a:spLocks noChangeArrowheads="1"/>
            </p:cNvSpPr>
            <p:nvPr/>
          </p:nvSpPr>
          <p:spPr bwMode="white">
            <a:xfrm>
              <a:off x="7475725" y="2371615"/>
              <a:ext cx="50399" cy="50858"/>
            </a:xfrm>
            <a:prstGeom prst="rect">
              <a:avLst/>
            </a:prstGeom>
            <a:solidFill>
              <a:schemeClr val="bg1"/>
            </a:solidFill>
            <a:ln w="34925">
              <a:noFill/>
              <a:miter lim="800000"/>
              <a:headEnd/>
              <a:tailEnd/>
            </a:ln>
          </p:spPr>
          <p:txBody>
            <a:bodyPr lIns="91427" tIns="45713" rIns="91427" bIns="45713"/>
            <a:lstStyle/>
            <a:p>
              <a:pPr>
                <a:defRPr/>
              </a:pPr>
              <a:endParaRPr lang="en-US" sz="1800" b="0" dirty="0">
                <a:solidFill>
                  <a:schemeClr val="bg1"/>
                </a:solidFill>
                <a:latin typeface="Arial" charset="0"/>
              </a:endParaRPr>
            </a:p>
          </p:txBody>
        </p:sp>
        <p:sp>
          <p:nvSpPr>
            <p:cNvPr id="64" name="Freeform 32"/>
            <p:cNvSpPr>
              <a:spLocks noEditPoints="1"/>
            </p:cNvSpPr>
            <p:nvPr/>
          </p:nvSpPr>
          <p:spPr bwMode="white">
            <a:xfrm>
              <a:off x="7510284" y="2216290"/>
              <a:ext cx="103679" cy="96219"/>
            </a:xfrm>
            <a:custGeom>
              <a:avLst/>
              <a:gdLst>
                <a:gd name="T0" fmla="*/ 2147483647 w 52"/>
                <a:gd name="T1" fmla="*/ 2147483647 h 54"/>
                <a:gd name="T2" fmla="*/ 2147483647 w 52"/>
                <a:gd name="T3" fmla="*/ 2147483647 h 54"/>
                <a:gd name="T4" fmla="*/ 2147483647 w 52"/>
                <a:gd name="T5" fmla="*/ 2147483647 h 54"/>
                <a:gd name="T6" fmla="*/ 2147483647 w 52"/>
                <a:gd name="T7" fmla="*/ 2147483647 h 54"/>
                <a:gd name="T8" fmla="*/ 2147483647 w 52"/>
                <a:gd name="T9" fmla="*/ 2147483647 h 54"/>
                <a:gd name="T10" fmla="*/ 2147483647 w 52"/>
                <a:gd name="T11" fmla="*/ 0 h 54"/>
                <a:gd name="T12" fmla="*/ 2147483647 w 52"/>
                <a:gd name="T13" fmla="*/ 2147483647 h 54"/>
                <a:gd name="T14" fmla="*/ 0 w 52"/>
                <a:gd name="T15" fmla="*/ 2147483647 h 54"/>
                <a:gd name="T16" fmla="*/ 2147483647 w 52"/>
                <a:gd name="T17" fmla="*/ 2147483647 h 54"/>
                <a:gd name="T18" fmla="*/ 2147483647 w 52"/>
                <a:gd name="T19" fmla="*/ 2147483647 h 54"/>
                <a:gd name="T20" fmla="*/ 2147483647 w 52"/>
                <a:gd name="T21" fmla="*/ 2147483647 h 54"/>
                <a:gd name="T22" fmla="*/ 2147483647 w 52"/>
                <a:gd name="T23" fmla="*/ 2147483647 h 54"/>
                <a:gd name="T24" fmla="*/ 2147483647 w 52"/>
                <a:gd name="T25" fmla="*/ 2147483647 h 54"/>
                <a:gd name="T26" fmla="*/ 2147483647 w 52"/>
                <a:gd name="T27" fmla="*/ 2147483647 h 54"/>
                <a:gd name="T28" fmla="*/ 2147483647 w 52"/>
                <a:gd name="T29" fmla="*/ 2147483647 h 54"/>
                <a:gd name="T30" fmla="*/ 2147483647 w 52"/>
                <a:gd name="T31" fmla="*/ 2147483647 h 54"/>
                <a:gd name="T32" fmla="*/ 2147483647 w 52"/>
                <a:gd name="T33" fmla="*/ 2147483647 h 54"/>
                <a:gd name="T34" fmla="*/ 2147483647 w 52"/>
                <a:gd name="T35" fmla="*/ 2147483647 h 54"/>
                <a:gd name="T36" fmla="*/ 2147483647 w 52"/>
                <a:gd name="T37" fmla="*/ 2147483647 h 54"/>
                <a:gd name="T38" fmla="*/ 2147483647 w 52"/>
                <a:gd name="T39" fmla="*/ 2147483647 h 54"/>
                <a:gd name="T40" fmla="*/ 2147483647 w 52"/>
                <a:gd name="T41" fmla="*/ 2147483647 h 54"/>
                <a:gd name="T42" fmla="*/ 2147483647 w 52"/>
                <a:gd name="T43" fmla="*/ 2147483647 h 54"/>
                <a:gd name="T44" fmla="*/ 2147483647 w 52"/>
                <a:gd name="T45" fmla="*/ 2147483647 h 54"/>
                <a:gd name="T46" fmla="*/ 2147483647 w 52"/>
                <a:gd name="T47" fmla="*/ 2147483647 h 54"/>
                <a:gd name="T48" fmla="*/ 2147483647 w 52"/>
                <a:gd name="T49" fmla="*/ 2147483647 h 54"/>
                <a:gd name="T50" fmla="*/ 2147483647 w 52"/>
                <a:gd name="T51" fmla="*/ 2147483647 h 54"/>
                <a:gd name="T52" fmla="*/ 2147483647 w 52"/>
                <a:gd name="T53" fmla="*/ 2147483647 h 54"/>
                <a:gd name="T54" fmla="*/ 2147483647 w 52"/>
                <a:gd name="T55" fmla="*/ 2147483647 h 54"/>
                <a:gd name="T56" fmla="*/ 2147483647 w 52"/>
                <a:gd name="T57" fmla="*/ 2147483647 h 54"/>
                <a:gd name="T58" fmla="*/ 2147483647 w 52"/>
                <a:gd name="T59" fmla="*/ 2147483647 h 54"/>
                <a:gd name="T60" fmla="*/ 2147483647 w 52"/>
                <a:gd name="T61" fmla="*/ 2147483647 h 54"/>
                <a:gd name="T62" fmla="*/ 2147483647 w 52"/>
                <a:gd name="T63" fmla="*/ 2147483647 h 54"/>
                <a:gd name="T64" fmla="*/ 2147483647 w 52"/>
                <a:gd name="T65" fmla="*/ 2147483647 h 54"/>
                <a:gd name="T66" fmla="*/ 2147483647 w 52"/>
                <a:gd name="T67" fmla="*/ 2147483647 h 54"/>
                <a:gd name="T68" fmla="*/ 2147483647 w 52"/>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4"/>
                <a:gd name="T107" fmla="*/ 52 w 52"/>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4">
                  <a:moveTo>
                    <a:pt x="26" y="54"/>
                  </a:moveTo>
                  <a:lnTo>
                    <a:pt x="26" y="54"/>
                  </a:lnTo>
                  <a:lnTo>
                    <a:pt x="36" y="52"/>
                  </a:lnTo>
                  <a:lnTo>
                    <a:pt x="46" y="46"/>
                  </a:lnTo>
                  <a:lnTo>
                    <a:pt x="50" y="38"/>
                  </a:lnTo>
                  <a:lnTo>
                    <a:pt x="52" y="26"/>
                  </a:lnTo>
                  <a:lnTo>
                    <a:pt x="50" y="16"/>
                  </a:lnTo>
                  <a:lnTo>
                    <a:pt x="46" y="8"/>
                  </a:lnTo>
                  <a:lnTo>
                    <a:pt x="36" y="2"/>
                  </a:lnTo>
                  <a:lnTo>
                    <a:pt x="26" y="0"/>
                  </a:lnTo>
                  <a:lnTo>
                    <a:pt x="16" y="2"/>
                  </a:lnTo>
                  <a:lnTo>
                    <a:pt x="8" y="8"/>
                  </a:lnTo>
                  <a:lnTo>
                    <a:pt x="2" y="16"/>
                  </a:lnTo>
                  <a:lnTo>
                    <a:pt x="0" y="26"/>
                  </a:lnTo>
                  <a:lnTo>
                    <a:pt x="2" y="38"/>
                  </a:lnTo>
                  <a:lnTo>
                    <a:pt x="8" y="46"/>
                  </a:lnTo>
                  <a:lnTo>
                    <a:pt x="16" y="52"/>
                  </a:lnTo>
                  <a:lnTo>
                    <a:pt x="26" y="54"/>
                  </a:lnTo>
                  <a:close/>
                  <a:moveTo>
                    <a:pt x="26" y="50"/>
                  </a:moveTo>
                  <a:lnTo>
                    <a:pt x="26" y="50"/>
                  </a:lnTo>
                  <a:lnTo>
                    <a:pt x="18" y="48"/>
                  </a:lnTo>
                  <a:lnTo>
                    <a:pt x="10" y="42"/>
                  </a:lnTo>
                  <a:lnTo>
                    <a:pt x="6" y="36"/>
                  </a:lnTo>
                  <a:lnTo>
                    <a:pt x="4" y="26"/>
                  </a:lnTo>
                  <a:lnTo>
                    <a:pt x="6" y="18"/>
                  </a:lnTo>
                  <a:lnTo>
                    <a:pt x="10" y="12"/>
                  </a:lnTo>
                  <a:lnTo>
                    <a:pt x="18" y="6"/>
                  </a:lnTo>
                  <a:lnTo>
                    <a:pt x="26" y="4"/>
                  </a:lnTo>
                  <a:lnTo>
                    <a:pt x="36" y="6"/>
                  </a:lnTo>
                  <a:lnTo>
                    <a:pt x="42" y="12"/>
                  </a:lnTo>
                  <a:lnTo>
                    <a:pt x="48" y="18"/>
                  </a:lnTo>
                  <a:lnTo>
                    <a:pt x="48" y="26"/>
                  </a:lnTo>
                  <a:lnTo>
                    <a:pt x="48" y="36"/>
                  </a:lnTo>
                  <a:lnTo>
                    <a:pt x="42" y="42"/>
                  </a:lnTo>
                  <a:lnTo>
                    <a:pt x="36" y="48"/>
                  </a:lnTo>
                  <a:lnTo>
                    <a:pt x="26" y="50"/>
                  </a:lnTo>
                  <a:close/>
                  <a:moveTo>
                    <a:pt x="30" y="28"/>
                  </a:moveTo>
                  <a:lnTo>
                    <a:pt x="30" y="28"/>
                  </a:lnTo>
                  <a:lnTo>
                    <a:pt x="36" y="26"/>
                  </a:lnTo>
                  <a:lnTo>
                    <a:pt x="38" y="24"/>
                  </a:lnTo>
                  <a:lnTo>
                    <a:pt x="40" y="20"/>
                  </a:lnTo>
                  <a:lnTo>
                    <a:pt x="38" y="16"/>
                  </a:lnTo>
                  <a:lnTo>
                    <a:pt x="36" y="14"/>
                  </a:lnTo>
                  <a:lnTo>
                    <a:pt x="30" y="12"/>
                  </a:lnTo>
                  <a:lnTo>
                    <a:pt x="16" y="12"/>
                  </a:lnTo>
                  <a:lnTo>
                    <a:pt x="16" y="42"/>
                  </a:lnTo>
                  <a:lnTo>
                    <a:pt x="20" y="42"/>
                  </a:lnTo>
                  <a:lnTo>
                    <a:pt x="20" y="28"/>
                  </a:lnTo>
                  <a:lnTo>
                    <a:pt x="26" y="28"/>
                  </a:lnTo>
                  <a:lnTo>
                    <a:pt x="34" y="42"/>
                  </a:lnTo>
                  <a:lnTo>
                    <a:pt x="40" y="42"/>
                  </a:lnTo>
                  <a:lnTo>
                    <a:pt x="30" y="28"/>
                  </a:lnTo>
                  <a:close/>
                  <a:moveTo>
                    <a:pt x="20" y="24"/>
                  </a:moveTo>
                  <a:lnTo>
                    <a:pt x="20" y="16"/>
                  </a:lnTo>
                  <a:lnTo>
                    <a:pt x="28" y="16"/>
                  </a:lnTo>
                  <a:lnTo>
                    <a:pt x="34" y="18"/>
                  </a:lnTo>
                  <a:lnTo>
                    <a:pt x="36" y="20"/>
                  </a:lnTo>
                  <a:lnTo>
                    <a:pt x="34" y="22"/>
                  </a:lnTo>
                  <a:lnTo>
                    <a:pt x="32" y="24"/>
                  </a:lnTo>
                  <a:lnTo>
                    <a:pt x="26" y="24"/>
                  </a:lnTo>
                  <a:lnTo>
                    <a:pt x="20" y="24"/>
                  </a:lnTo>
                  <a:close/>
                </a:path>
              </a:pathLst>
            </a:custGeom>
            <a:solidFill>
              <a:schemeClr val="bg1"/>
            </a:solidFill>
            <a:ln w="34925">
              <a:noFill/>
              <a:round/>
              <a:headEnd/>
              <a:tailEnd/>
            </a:ln>
          </p:spPr>
          <p:txBody>
            <a:bodyPr/>
            <a:lstStyle/>
            <a:p>
              <a:pPr>
                <a:buFont typeface="Arial" charset="0"/>
                <a:buNone/>
                <a:defRPr/>
              </a:pPr>
              <a:endParaRPr lang="en-US" dirty="0"/>
            </a:p>
          </p:txBody>
        </p:sp>
      </p:grpSp>
      <p:pic>
        <p:nvPicPr>
          <p:cNvPr id="65" name="Picture 64" descr="BVLogo2010_STACKED_RGB_blue_white.emf"/>
          <p:cNvPicPr>
            <a:picLocks noChangeAspect="1"/>
          </p:cNvPicPr>
          <p:nvPr userDrawn="1"/>
        </p:nvPicPr>
        <p:blipFill>
          <a:blip r:embed="rId2" cstate="print"/>
          <a:stretch>
            <a:fillRect/>
          </a:stretch>
        </p:blipFill>
        <p:spPr>
          <a:xfrm>
            <a:off x="3410015" y="4832750"/>
            <a:ext cx="2323971" cy="908354"/>
          </a:xfrm>
          <a:prstGeom prst="rect">
            <a:avLst/>
          </a:prstGeom>
        </p:spPr>
      </p:pic>
      <p:sp>
        <p:nvSpPr>
          <p:cNvPr id="66" name="TextBox 65"/>
          <p:cNvSpPr txBox="1"/>
          <p:nvPr userDrawn="1"/>
        </p:nvSpPr>
        <p:spPr>
          <a:xfrm>
            <a:off x="3859249" y="5914778"/>
            <a:ext cx="1425503" cy="369332"/>
          </a:xfrm>
          <a:prstGeom prst="rect">
            <a:avLst/>
          </a:prstGeom>
          <a:noFill/>
        </p:spPr>
        <p:txBody>
          <a:bodyPr wrap="none" rtlCol="0">
            <a:spAutoFit/>
          </a:bodyPr>
          <a:lstStyle/>
          <a:p>
            <a:pPr algn="ctr"/>
            <a:r>
              <a:rPr lang="en-US" sz="1800" b="0" dirty="0" smtClean="0">
                <a:solidFill>
                  <a:schemeClr val="tx2"/>
                </a:solidFill>
              </a:rPr>
              <a:t>www.bv.com</a:t>
            </a:r>
            <a:endParaRPr lang="en-US" sz="1800" b="0" dirty="0">
              <a:solidFill>
                <a:schemeClr val="tx2"/>
              </a:solidFill>
            </a:endParaRPr>
          </a:p>
        </p:txBody>
      </p:sp>
      <p:pic>
        <p:nvPicPr>
          <p:cNvPr id="3" name="Picture 2" descr="Safely.-Together. graphic for PP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96097" y="2505499"/>
            <a:ext cx="6426753" cy="944098"/>
          </a:xfrm>
          <a:prstGeom prst="rect">
            <a:avLst/>
          </a:prstGeom>
        </p:spPr>
      </p:pic>
    </p:spTree>
    <p:extLst>
      <p:ext uri="{BB962C8B-B14F-4D97-AF65-F5344CB8AC3E}">
        <p14:creationId xmlns:p14="http://schemas.microsoft.com/office/powerpoint/2010/main" val="286388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1 - Text and Photo">
    <p:spTree>
      <p:nvGrpSpPr>
        <p:cNvPr id="1" name=""/>
        <p:cNvGrpSpPr/>
        <p:nvPr/>
      </p:nvGrpSpPr>
      <p:grpSpPr>
        <a:xfrm>
          <a:off x="0" y="0"/>
          <a:ext cx="0" cy="0"/>
          <a:chOff x="0" y="0"/>
          <a:chExt cx="0" cy="0"/>
        </a:xfrm>
      </p:grpSpPr>
      <p:sp>
        <p:nvSpPr>
          <p:cNvPr id="17" name="Caption Placeholder"/>
          <p:cNvSpPr>
            <a:spLocks noGrp="1"/>
          </p:cNvSpPr>
          <p:nvPr>
            <p:ph type="body" sz="quarter" idx="26" hasCustomPrompt="1"/>
          </p:nvPr>
        </p:nvSpPr>
        <p:spPr>
          <a:xfrm>
            <a:off x="520700" y="5180013"/>
            <a:ext cx="2352675" cy="439737"/>
          </a:xfrm>
          <a:prstGeom prst="rect">
            <a:avLst/>
          </a:prstGeom>
        </p:spPr>
        <p:txBody>
          <a:bodyPr lIns="0" tIns="91440" rIns="0" bIns="0"/>
          <a:lstStyle>
            <a:lvl1pPr algn="r">
              <a:buNone/>
              <a:defRPr lang="en-US" sz="1000" b="0" kern="0" baseline="0" dirty="0" smtClean="0">
                <a:solidFill>
                  <a:schemeClr val="accent3"/>
                </a:solidFill>
                <a:latin typeface="+mj-lt"/>
                <a:ea typeface="+mn-ea"/>
                <a:cs typeface="+mn-cs"/>
              </a:defRPr>
            </a:lvl1pPr>
          </a:lstStyle>
          <a:p>
            <a:pPr lvl="0"/>
            <a:r>
              <a:rPr lang="en-US" dirty="0" smtClean="0"/>
              <a:t>Click to edit Caption</a:t>
            </a:r>
            <a:endParaRPr lang="en-US" dirty="0"/>
          </a:p>
        </p:txBody>
      </p:sp>
      <p:sp>
        <p:nvSpPr>
          <p:cNvPr id="7" name="Picture Placeholder"/>
          <p:cNvSpPr>
            <a:spLocks noGrp="1" noChangeAspect="1"/>
          </p:cNvSpPr>
          <p:nvPr>
            <p:ph type="pic" idx="12"/>
          </p:nvPr>
        </p:nvSpPr>
        <p:spPr>
          <a:xfrm>
            <a:off x="536575" y="804863"/>
            <a:ext cx="2336800" cy="4375153"/>
          </a:xfrm>
          <a:prstGeom prst="rect">
            <a:avLst/>
          </a:prstGeom>
          <a:solidFill>
            <a:schemeClr val="bg1"/>
          </a:solidFill>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9"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8" name="Take Away Placeholder"/>
          <p:cNvSpPr>
            <a:spLocks noGrp="1"/>
          </p:cNvSpPr>
          <p:nvPr>
            <p:ph type="body" sz="quarter" idx="20"/>
          </p:nvPr>
        </p:nvSpPr>
        <p:spPr>
          <a:xfrm>
            <a:off x="1168400" y="6162675"/>
            <a:ext cx="6267449" cy="549275"/>
          </a:xfrm>
          <a:prstGeom prst="rect">
            <a:avLst/>
          </a:prstGeom>
          <a:ln>
            <a:noFill/>
          </a:ln>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
        <p:nvSpPr>
          <p:cNvPr id="16" name="Text Placeholder"/>
          <p:cNvSpPr>
            <a:spLocks noGrp="1"/>
          </p:cNvSpPr>
          <p:nvPr>
            <p:ph type="body" sz="quarter" idx="17"/>
          </p:nvPr>
        </p:nvSpPr>
        <p:spPr>
          <a:xfrm>
            <a:off x="3225799" y="1962150"/>
            <a:ext cx="5368926" cy="3657600"/>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baseline="0">
                <a:solidFill>
                  <a:schemeClr val="accent3"/>
                </a:solidFill>
                <a:latin typeface="Calibri" pitchFamily="34" charset="0"/>
              </a:defRPr>
            </a:lvl1pPr>
            <a:lvl2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2pPr>
            <a:lvl3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3pPr>
            <a:lvl4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4pPr>
            <a:lvl5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5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cNvSpPr>
            <a:spLocks noGrp="1"/>
          </p:cNvSpPr>
          <p:nvPr>
            <p:ph type="title" hasCustomPrompt="1"/>
          </p:nvPr>
        </p:nvSpPr>
        <p:spPr>
          <a:xfrm>
            <a:off x="3225799" y="800100"/>
            <a:ext cx="5368926"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 no more than 2 lines</a:t>
            </a:r>
            <a:endParaRPr lang="en-US" dirty="0"/>
          </a:p>
        </p:txBody>
      </p:sp>
      <p:sp>
        <p:nvSpPr>
          <p:cNvPr id="12"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4"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1"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2DD3DCB7-4535-4C0F-BDD6-C6F78ECBB07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1 - Graphic">
    <p:spTree>
      <p:nvGrpSpPr>
        <p:cNvPr id="1" name=""/>
        <p:cNvGrpSpPr/>
        <p:nvPr/>
      </p:nvGrpSpPr>
      <p:grpSpPr>
        <a:xfrm>
          <a:off x="0" y="0"/>
          <a:ext cx="0" cy="0"/>
          <a:chOff x="0" y="0"/>
          <a:chExt cx="0" cy="0"/>
        </a:xfrm>
      </p:grpSpPr>
      <p:sp>
        <p:nvSpPr>
          <p:cNvPr id="9"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6" name="Take Away Placeholder"/>
          <p:cNvSpPr>
            <a:spLocks noGrp="1"/>
          </p:cNvSpPr>
          <p:nvPr>
            <p:ph type="body" sz="quarter" idx="19" hasCustomPrompt="1"/>
          </p:nvPr>
        </p:nvSpPr>
        <p:spPr>
          <a:xfrm>
            <a:off x="1168400"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optional take away point</a:t>
            </a:r>
            <a:br>
              <a:rPr lang="en-US" dirty="0" smtClean="0"/>
            </a:br>
            <a:r>
              <a:rPr lang="en-US" dirty="0" smtClean="0"/>
              <a:t>Edit to be 2 lines max</a:t>
            </a:r>
          </a:p>
        </p:txBody>
      </p:sp>
      <p:sp>
        <p:nvSpPr>
          <p:cNvPr id="6" name="Content Placeholder"/>
          <p:cNvSpPr>
            <a:spLocks noGrp="1"/>
          </p:cNvSpPr>
          <p:nvPr>
            <p:ph idx="11"/>
          </p:nvPr>
        </p:nvSpPr>
        <p:spPr>
          <a:xfrm>
            <a:off x="1168400" y="1943100"/>
            <a:ext cx="6864349" cy="3760788"/>
          </a:xfrm>
          <a:prstGeom prst="rect">
            <a:avLst/>
          </a:prstGeom>
        </p:spPr>
        <p:txBody>
          <a:bodyPr/>
          <a:lstStyle>
            <a:lvl1pPr algn="l">
              <a:lnSpc>
                <a:spcPct val="90000"/>
              </a:lnSpc>
              <a:spcBef>
                <a:spcPts val="1200"/>
              </a:spcBef>
              <a:buClr>
                <a:schemeClr val="accent4"/>
              </a:buClr>
              <a:buNone/>
              <a:defRPr b="1" baseline="0">
                <a:solidFill>
                  <a:schemeClr val="accent3"/>
                </a:solidFill>
                <a:latin typeface="+mj-lt"/>
              </a:defRPr>
            </a:lvl1pPr>
            <a:lvl2pPr marL="461963" indent="-228600">
              <a:spcBef>
                <a:spcPts val="600"/>
              </a:spcBef>
              <a:spcAft>
                <a:spcPts val="0"/>
              </a:spcAft>
              <a:buClr>
                <a:schemeClr val="accent6"/>
              </a:buClr>
              <a:defRPr sz="2100" b="0">
                <a:solidFill>
                  <a:schemeClr val="accent5"/>
                </a:solidFill>
              </a:defRPr>
            </a:lvl2pPr>
            <a:lvl3pPr marL="682625" indent="-227013">
              <a:spcBef>
                <a:spcPts val="600"/>
              </a:spcBef>
              <a:spcAft>
                <a:spcPts val="0"/>
              </a:spcAft>
              <a:buClr>
                <a:schemeClr val="accent6"/>
              </a:buClr>
              <a:defRPr sz="2000" b="0">
                <a:solidFill>
                  <a:schemeClr val="accent5"/>
                </a:solidFill>
              </a:defRPr>
            </a:lvl3pPr>
            <a:lvl4pPr marL="914400" indent="-227013">
              <a:spcBef>
                <a:spcPts val="600"/>
              </a:spcBef>
              <a:spcAft>
                <a:spcPts val="0"/>
              </a:spcAft>
              <a:buClr>
                <a:schemeClr val="accent6"/>
              </a:buClr>
              <a:defRPr sz="2000" b="0">
                <a:solidFill>
                  <a:schemeClr val="accent5"/>
                </a:solidFill>
              </a:defRPr>
            </a:lvl4pPr>
            <a:lvl5pPr marL="1147763" indent="-228600">
              <a:spcBef>
                <a:spcPts val="600"/>
              </a:spcBef>
              <a:spcAft>
                <a:spcPts val="0"/>
              </a:spcAft>
              <a:buClr>
                <a:schemeClr val="accent6"/>
              </a:buClr>
              <a:defRPr sz="2000" b="0">
                <a:solidFill>
                  <a:schemeClr val="accent5"/>
                </a:solidFill>
              </a:defRPr>
            </a:lvl5pPr>
          </a:lstStyle>
          <a:p>
            <a:pPr lvl="0"/>
            <a:r>
              <a:rPr lang="en-US" dirty="0" smtClean="0"/>
              <a:t>Click to edit Master text styles</a:t>
            </a:r>
          </a:p>
        </p:txBody>
      </p:sp>
      <p:sp>
        <p:nvSpPr>
          <p:cNvPr id="7" name="Title"/>
          <p:cNvSpPr>
            <a:spLocks noGrp="1"/>
          </p:cNvSpPr>
          <p:nvPr>
            <p:ph type="title" hasCustomPrompt="1"/>
          </p:nvPr>
        </p:nvSpPr>
        <p:spPr>
          <a:xfrm>
            <a:off x="1157289" y="800100"/>
            <a:ext cx="687546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 </a:t>
            </a:r>
            <a:br>
              <a:rPr lang="en-US" dirty="0" smtClean="0"/>
            </a:br>
            <a:r>
              <a:rPr lang="en-US" dirty="0" smtClean="0"/>
              <a:t>no more than 2 lines</a:t>
            </a:r>
            <a:endParaRPr lang="en-US" dirty="0"/>
          </a:p>
        </p:txBody>
      </p:sp>
      <p:sp>
        <p:nvSpPr>
          <p:cNvPr id="10"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2"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3" name="Slide Number Placeholder"/>
          <p:cNvSpPr>
            <a:spLocks noGrp="1"/>
          </p:cNvSpPr>
          <p:nvPr>
            <p:ph type="sldNum" sz="quarter" idx="4"/>
          </p:nvPr>
        </p:nvSpPr>
        <p:spPr>
          <a:xfrm>
            <a:off x="8613506"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7EC46059-2E7D-44A0-B918-3C6872AC896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1 - 2 column">
    <p:spTree>
      <p:nvGrpSpPr>
        <p:cNvPr id="1" name=""/>
        <p:cNvGrpSpPr/>
        <p:nvPr/>
      </p:nvGrpSpPr>
      <p:grpSpPr>
        <a:xfrm>
          <a:off x="0" y="0"/>
          <a:ext cx="0" cy="0"/>
          <a:chOff x="0" y="0"/>
          <a:chExt cx="0" cy="0"/>
        </a:xfrm>
      </p:grpSpPr>
      <p:sp>
        <p:nvSpPr>
          <p:cNvPr id="7"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20"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lang="en-US" sz="2200" b="1" cap="none" baseline="0" dirty="0" smtClean="0">
                <a:solidFill>
                  <a:schemeClr val="tx2"/>
                </a:solidFill>
                <a:latin typeface="Cambria" pitchFamily="18" charset="0"/>
                <a:ea typeface="+mn-ea"/>
                <a:cs typeface="+mn-cs"/>
              </a:defRPr>
            </a:lvl1pPr>
          </a:lstStyle>
          <a:p>
            <a:pPr marL="0" lvl="0" indent="0" algn="l" rtl="0" eaLnBrk="0" fontAlgn="base" hangingPunct="0">
              <a:lnSpc>
                <a:spcPct val="80000"/>
              </a:lnSpc>
              <a:spcBef>
                <a:spcPts val="0"/>
              </a:spcBef>
              <a:spcAft>
                <a:spcPct val="0"/>
              </a:spcAft>
              <a:buClr>
                <a:srgbClr val="005596"/>
              </a:buClr>
              <a:buFontTx/>
              <a:buNone/>
            </a:pPr>
            <a:r>
              <a:rPr lang="en-US" dirty="0" smtClean="0"/>
              <a:t>Click to edit Master text styles</a:t>
            </a:r>
          </a:p>
          <a:p>
            <a:pPr marL="0" lvl="0" indent="0" algn="l" rtl="0" eaLnBrk="0" fontAlgn="base" hangingPunct="0">
              <a:lnSpc>
                <a:spcPct val="80000"/>
              </a:lnSpc>
              <a:spcBef>
                <a:spcPts val="0"/>
              </a:spcBef>
              <a:spcAft>
                <a:spcPct val="0"/>
              </a:spcAft>
              <a:buClr>
                <a:srgbClr val="005596"/>
              </a:buClr>
              <a:buFontTx/>
              <a:buNone/>
            </a:pPr>
            <a:r>
              <a:rPr lang="en-US" dirty="0" smtClean="0"/>
              <a:t>Edit to be 2 lines max</a:t>
            </a:r>
          </a:p>
        </p:txBody>
      </p:sp>
      <p:sp>
        <p:nvSpPr>
          <p:cNvPr id="16" name="Content Placeholder 2"/>
          <p:cNvSpPr>
            <a:spLocks noGrp="1"/>
          </p:cNvSpPr>
          <p:nvPr>
            <p:ph sz="half" idx="18"/>
          </p:nvPr>
        </p:nvSpPr>
        <p:spPr>
          <a:xfrm>
            <a:off x="4701146"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a:t>
            </a:r>
            <a:endParaRPr lang="en-US" dirty="0" smtClean="0"/>
          </a:p>
          <a:p>
            <a:pPr lvl="2"/>
            <a:r>
              <a:rPr lang="en-US" dirty="0" smtClean="0"/>
              <a:t>Third level</a:t>
            </a:r>
          </a:p>
          <a:p>
            <a:pPr lvl="3"/>
            <a:r>
              <a:rPr lang="en-US" dirty="0" smtClean="0"/>
              <a:t>Fourth level</a:t>
            </a:r>
          </a:p>
          <a:p>
            <a:pPr lvl="4"/>
            <a:r>
              <a:rPr lang="en-US" dirty="0" smtClean="0"/>
              <a:t>Fifth level</a:t>
            </a:r>
          </a:p>
          <a:p>
            <a:pPr lvl="1"/>
            <a:endParaRPr lang="en-US" noProof="0" dirty="0" smtClean="0"/>
          </a:p>
          <a:p>
            <a:pPr lvl="2"/>
            <a:endParaRPr lang="en-US" noProof="0" dirty="0" smtClean="0"/>
          </a:p>
          <a:p>
            <a:pPr lvl="2"/>
            <a:endParaRPr lang="en-US" noProof="0" dirty="0" smtClean="0"/>
          </a:p>
        </p:txBody>
      </p:sp>
      <p:sp>
        <p:nvSpPr>
          <p:cNvPr id="4" name="Content Placeholder 1"/>
          <p:cNvSpPr>
            <a:spLocks noGrp="1"/>
          </p:cNvSpPr>
          <p:nvPr>
            <p:ph sz="half" idx="2"/>
          </p:nvPr>
        </p:nvSpPr>
        <p:spPr>
          <a:xfrm>
            <a:off x="1157288"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cNvSpPr>
            <a:spLocks noGrp="1"/>
          </p:cNvSpPr>
          <p:nvPr>
            <p:ph type="title" hasCustomPrompt="1"/>
          </p:nvPr>
        </p:nvSpPr>
        <p:spPr>
          <a:xfrm>
            <a:off x="1157288" y="800100"/>
            <a:ext cx="752951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9" name="Date Placeholder"/>
          <p:cNvSpPr>
            <a:spLocks noGrp="1"/>
          </p:cNvSpPr>
          <p:nvPr>
            <p:ph type="dt" sz="half" idx="23"/>
          </p:nvPr>
        </p:nvSpPr>
        <p:spPr/>
        <p:txBody>
          <a:bodyPr/>
          <a:lstStyle>
            <a:lvl1pPr algn="r">
              <a:defRPr>
                <a:solidFill>
                  <a:schemeClr val="bg2"/>
                </a:solidFill>
              </a:defRPr>
            </a:lvl1pPr>
          </a:lstStyle>
          <a:p>
            <a:pPr algn="l"/>
            <a:r>
              <a:rPr lang="en-US" smtClean="0"/>
              <a:t>3 December 2014</a:t>
            </a:r>
            <a:endParaRPr lang="en-US" dirty="0"/>
          </a:p>
        </p:txBody>
      </p:sp>
      <p:sp>
        <p:nvSpPr>
          <p:cNvPr id="11"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12"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7FAC2927-35DA-4BC1-82B0-81F7C7F6B87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1 - Title Only">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smtClean="0"/>
              <a:t>Click to edit Master title style</a:t>
            </a:r>
            <a:br>
              <a:rPr lang="en-US" dirty="0" smtClean="0"/>
            </a:br>
            <a:r>
              <a:rPr lang="en-US" dirty="0" smtClean="0"/>
              <a:t>no more than 2 lines</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
        <p:nvSpPr>
          <p:cNvPr id="7"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smtClean="0"/>
              <a:t>Click to edit Master text styles</a:t>
            </a:r>
          </a:p>
          <a:p>
            <a:pPr lvl="0"/>
            <a:r>
              <a:rPr lang="en-US" dirty="0" smtClean="0"/>
              <a:t>Edit to be 2 lines max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1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smtClean="0"/>
              <a:t>Click to edit optional section heading</a:t>
            </a:r>
            <a:endParaRPr lang="en-US" dirty="0"/>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smtClean="0"/>
              <a:t>3 December 2014</a:t>
            </a:r>
            <a:endParaRPr lang="en-US" dirty="0"/>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smtClean="0"/>
              <a:t>WVD8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image" Target="../media/image3.emf"/></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9.xml"/><Relationship Id="rId7" Type="http://schemas.openxmlformats.org/officeDocument/2006/relationships/theme" Target="../theme/theme11.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2.xml"/><Relationship Id="rId7"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emf"/></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50" name="Logo"/>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invGray">
          <a:xfrm>
            <a:off x="6429940" y="6248400"/>
            <a:ext cx="2203907" cy="365125"/>
          </a:xfrm>
          <a:prstGeom prst="rect">
            <a:avLst/>
          </a:prstGeom>
          <a:noFill/>
          <a:ln w="9525">
            <a:noFill/>
            <a:miter lim="800000"/>
            <a:headEnd/>
            <a:tailEnd/>
          </a:ln>
        </p:spPr>
      </p:pic>
      <p:sp>
        <p:nvSpPr>
          <p:cNvPr id="14" name="Blue Rectangle"/>
          <p:cNvSpPr>
            <a:spLocks noChangeArrowheads="1"/>
          </p:cNvSpPr>
          <p:nvPr/>
        </p:nvSpPr>
        <p:spPr bwMode="white">
          <a:xfrm>
            <a:off x="0" y="3648456"/>
            <a:ext cx="457200" cy="2359025"/>
          </a:xfrm>
          <a:prstGeom prst="rect">
            <a:avLst/>
          </a:prstGeom>
          <a:solidFill>
            <a:srgbClr val="005596"/>
          </a:solidFill>
          <a:ln w="28575" algn="ctr">
            <a:noFill/>
            <a:miter lim="800000"/>
            <a:headEnd/>
            <a:tailEnd/>
          </a:ln>
          <a:effectLst/>
        </p:spPr>
        <p:txBody>
          <a:bodyPr anchor="ctr">
            <a:spAutoFit/>
          </a:bodyPr>
          <a:lstStyle/>
          <a:p>
            <a:pPr defTabSz="914400" fontAlgn="auto">
              <a:spcBef>
                <a:spcPts val="0"/>
              </a:spcBef>
              <a:spcAft>
                <a:spcPts val="0"/>
              </a:spcAft>
              <a:defRPr/>
            </a:pPr>
            <a:endParaRPr lang="en-US" sz="1800" b="0" kern="0" dirty="0">
              <a:solidFill>
                <a:sysClr val="windowText" lastClr="000000"/>
              </a:solidFill>
            </a:endParaRPr>
          </a:p>
        </p:txBody>
      </p:sp>
      <p:sp>
        <p:nvSpPr>
          <p:cNvPr id="15" name="White Rectangle"/>
          <p:cNvSpPr>
            <a:spLocks noChangeArrowheads="1"/>
          </p:cNvSpPr>
          <p:nvPr/>
        </p:nvSpPr>
        <p:spPr bwMode="white">
          <a:xfrm>
            <a:off x="558800" y="3657600"/>
            <a:ext cx="8585200" cy="2359025"/>
          </a:xfrm>
          <a:prstGeom prst="rect">
            <a:avLst/>
          </a:prstGeom>
          <a:solidFill>
            <a:sysClr val="window" lastClr="FFFFFF"/>
          </a:solidFill>
          <a:ln w="28575" algn="ctr">
            <a:noFill/>
            <a:miter lim="800000"/>
            <a:headEnd/>
            <a:tailEnd/>
          </a:ln>
          <a:effectLst/>
        </p:spPr>
        <p:txBody>
          <a:bodyPr anchor="ctr">
            <a:spAutoFit/>
          </a:bodyPr>
          <a:lstStyle/>
          <a:p>
            <a:pPr defTabSz="914400" fontAlgn="auto">
              <a:spcBef>
                <a:spcPts val="0"/>
              </a:spcBef>
              <a:spcAft>
                <a:spcPts val="0"/>
              </a:spcAft>
              <a:defRPr/>
            </a:pPr>
            <a:endParaRPr lang="en-US" sz="1800" b="0" kern="0" dirty="0">
              <a:solidFill>
                <a:sysClr val="windowText" lastClr="000000"/>
              </a:solidFill>
            </a:endParaRPr>
          </a:p>
        </p:txBody>
      </p:sp>
      <p:sp>
        <p:nvSpPr>
          <p:cNvPr id="2053" name="Title Placeholder"/>
          <p:cNvSpPr>
            <a:spLocks noGrp="1"/>
          </p:cNvSpPr>
          <p:nvPr>
            <p:ph type="title"/>
          </p:nvPr>
        </p:nvSpPr>
        <p:spPr bwMode="auto">
          <a:xfrm>
            <a:off x="1287463" y="3965575"/>
            <a:ext cx="6624637" cy="868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 name="Date Placeholder"/>
          <p:cNvSpPr>
            <a:spLocks noGrp="1"/>
          </p:cNvSpPr>
          <p:nvPr>
            <p:ph type="dt" sz="half" idx="2"/>
          </p:nvPr>
        </p:nvSpPr>
        <p:spPr>
          <a:xfrm rot="16200000">
            <a:off x="-950912" y="4601442"/>
            <a:ext cx="2359025" cy="457200"/>
          </a:xfrm>
          <a:prstGeom prst="rect">
            <a:avLst/>
          </a:prstGeom>
          <a:noFill/>
        </p:spPr>
        <p:txBody>
          <a:bodyPr vert="horz" lIns="0" tIns="0" rIns="0" bIns="0" rtlCol="0" anchor="ctr"/>
          <a:lstStyle>
            <a:lvl1pPr algn="ctr">
              <a:buFont typeface="Arial" charset="0"/>
              <a:buNone/>
              <a:defRPr sz="1600">
                <a:solidFill>
                  <a:schemeClr val="bg1"/>
                </a:solidFill>
              </a:defRPr>
            </a:lvl1pPr>
          </a:lstStyle>
          <a:p>
            <a:pPr>
              <a:defRPr/>
            </a:pPr>
            <a:r>
              <a:rPr lang="en-US" smtClean="0"/>
              <a:t>3 December 2014</a:t>
            </a:r>
            <a:endParaRPr lang="en-US" dirty="0"/>
          </a:p>
        </p:txBody>
      </p:sp>
    </p:spTree>
  </p:cSld>
  <p:clrMap bg1="lt1" tx1="dk1" bg2="lt2" tx2="dk2" accent1="accent1" accent2="accent2" accent3="accent3" accent4="accent4" accent5="accent5" accent6="accent6" hlink="hlink" folHlink="folHlink"/>
  <p:sldLayoutIdLst>
    <p:sldLayoutId id="2147484174" r:id="rId1"/>
  </p:sldLayoutIdLst>
  <p:hf hdr="0"/>
  <p:txStyles>
    <p:titleStyle>
      <a:lvl1pPr algn="l" rtl="0" eaLnBrk="1" fontAlgn="base" hangingPunct="1">
        <a:lnSpc>
          <a:spcPct val="70000"/>
        </a:lnSpc>
        <a:spcBef>
          <a:spcPct val="0"/>
        </a:spcBef>
        <a:spcAft>
          <a:spcPct val="0"/>
        </a:spcAft>
        <a:defRPr sz="3600" b="1" kern="1200" cap="all" baseline="0">
          <a:solidFill>
            <a:srgbClr val="005596"/>
          </a:solidFill>
          <a:latin typeface="+mj-lt"/>
          <a:ea typeface="+mj-ea"/>
          <a:cs typeface="+mj-cs"/>
        </a:defRPr>
      </a:lvl1pPr>
      <a:lvl2pPr algn="l" rtl="0" eaLnBrk="1" fontAlgn="base" hangingPunct="1">
        <a:lnSpc>
          <a:spcPct val="70000"/>
        </a:lnSpc>
        <a:spcBef>
          <a:spcPct val="0"/>
        </a:spcBef>
        <a:spcAft>
          <a:spcPct val="0"/>
        </a:spcAft>
        <a:defRPr sz="3600" b="1">
          <a:solidFill>
            <a:srgbClr val="005596"/>
          </a:solidFill>
          <a:latin typeface="Calibri" pitchFamily="34" charset="0"/>
        </a:defRPr>
      </a:lvl2pPr>
      <a:lvl3pPr algn="l" rtl="0" eaLnBrk="1" fontAlgn="base" hangingPunct="1">
        <a:lnSpc>
          <a:spcPct val="70000"/>
        </a:lnSpc>
        <a:spcBef>
          <a:spcPct val="0"/>
        </a:spcBef>
        <a:spcAft>
          <a:spcPct val="0"/>
        </a:spcAft>
        <a:defRPr sz="3600" b="1">
          <a:solidFill>
            <a:srgbClr val="005596"/>
          </a:solidFill>
          <a:latin typeface="Calibri" pitchFamily="34" charset="0"/>
        </a:defRPr>
      </a:lvl3pPr>
      <a:lvl4pPr algn="l" rtl="0" eaLnBrk="1" fontAlgn="base" hangingPunct="1">
        <a:lnSpc>
          <a:spcPct val="70000"/>
        </a:lnSpc>
        <a:spcBef>
          <a:spcPct val="0"/>
        </a:spcBef>
        <a:spcAft>
          <a:spcPct val="0"/>
        </a:spcAft>
        <a:defRPr sz="3600" b="1">
          <a:solidFill>
            <a:srgbClr val="005596"/>
          </a:solidFill>
          <a:latin typeface="Calibri" pitchFamily="34" charset="0"/>
        </a:defRPr>
      </a:lvl4pPr>
      <a:lvl5pPr algn="l" rtl="0" eaLnBrk="1" fontAlgn="base" hangingPunct="1">
        <a:lnSpc>
          <a:spcPct val="70000"/>
        </a:lnSpc>
        <a:spcBef>
          <a:spcPct val="0"/>
        </a:spcBef>
        <a:spcAft>
          <a:spcPct val="0"/>
        </a:spcAft>
        <a:defRPr sz="3600" b="1">
          <a:solidFill>
            <a:srgbClr val="005596"/>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8" name="Blue Rectangle 2"/>
          <p:cNvSpPr txBox="1">
            <a:spLocks/>
          </p:cNvSpPr>
          <p:nvPr/>
        </p:nvSpPr>
        <p:spPr bwMode="black">
          <a:xfrm>
            <a:off x="8613508" y="6162675"/>
            <a:ext cx="530492" cy="694944"/>
          </a:xfrm>
          <a:prstGeom prst="rect">
            <a:avLst/>
          </a:prstGeom>
          <a:solidFill>
            <a:schemeClr val="tx1"/>
          </a:solidFill>
        </p:spPr>
        <p:txBody>
          <a:bodyPr lIns="0" tIns="0" rIns="0" bIns="0" anchor="ctr" anchorCtr="0">
            <a:noAutofit/>
          </a:bodyPr>
          <a:lstStyle>
            <a:lvl1pPr>
              <a:defRPr/>
            </a:lvl1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60420" name="Blue Rectangle 1"/>
          <p:cNvSpPr>
            <a:spLocks noChangeArrowheads="1"/>
          </p:cNvSpPr>
          <p:nvPr/>
        </p:nvSpPr>
        <p:spPr bwMode="black">
          <a:xfrm>
            <a:off x="7862888" y="6162675"/>
            <a:ext cx="731520" cy="695325"/>
          </a:xfrm>
          <a:prstGeom prst="rect">
            <a:avLst/>
          </a:prstGeom>
          <a:solidFill>
            <a:srgbClr val="005596"/>
          </a:solidFill>
          <a:ln w="28575" algn="ctr">
            <a:noFill/>
            <a:miter lim="800000"/>
            <a:headEnd/>
            <a:tailEnd/>
          </a:ln>
          <a:effectLst/>
        </p:spPr>
        <p:txBody>
          <a:bodyPr anchor="ctr">
            <a:spAutoFit/>
          </a:bodyPr>
          <a:lstStyle/>
          <a:p>
            <a:pPr>
              <a:buFont typeface="Arial" charset="0"/>
              <a:buNone/>
              <a:defRPr/>
            </a:pPr>
            <a:endParaRPr lang="en-US" dirty="0"/>
          </a:p>
        </p:txBody>
      </p:sp>
      <p:sp>
        <p:nvSpPr>
          <p:cNvPr id="7" name="Slide Number Placeholder"/>
          <p:cNvSpPr>
            <a:spLocks noGrp="1"/>
          </p:cNvSpPr>
          <p:nvPr>
            <p:ph type="sldNum" sz="quarter" idx="4"/>
          </p:nvPr>
        </p:nvSpPr>
        <p:spPr bwMode="auto">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3D0814A7-6EEF-4E2B-82FD-5338C0AF3E0B}" type="slidenum">
              <a:rPr lang="en-US"/>
              <a:pPr>
                <a:defRPr/>
              </a:pPr>
              <a:t>‹#›</a:t>
            </a:fld>
            <a:endParaRPr lang="en-US" dirty="0"/>
          </a:p>
        </p:txBody>
      </p:sp>
      <p:pic>
        <p:nvPicPr>
          <p:cNvPr id="9" name="Logo" descr="BVLogo2010_HORIZONTAL_W.em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15290" y="6313489"/>
            <a:ext cx="485918" cy="393700"/>
          </a:xfrm>
          <a:prstGeom prst="rect">
            <a:avLst/>
          </a:prstGeom>
        </p:spPr>
      </p:pic>
    </p:spTree>
  </p:cSld>
  <p:clrMap bg1="lt1" tx1="dk1" bg2="lt2" tx2="dk2" accent1="accent1" accent2="accent2" accent3="accent3" accent4="accent4" accent5="accent5" accent6="accent6" hlink="hlink" folHlink="folHlink"/>
  <p:sldLayoutIdLst>
    <p:sldLayoutId id="2147484211" r:id="rId1"/>
    <p:sldLayoutId id="2147484212" r:id="rId2"/>
  </p:sldLayoutIdLst>
  <p:timing>
    <p:tnLst>
      <p:par>
        <p:cTn id="1" dur="indefinite" restart="never" nodeType="tmRoot"/>
      </p:par>
    </p:tnLst>
  </p:timing>
  <p:hf hdr="0"/>
  <p:txStyles>
    <p:titleStyle>
      <a:lvl1pPr algn="l" rtl="0" eaLnBrk="0" fontAlgn="base" hangingPunct="0">
        <a:lnSpc>
          <a:spcPct val="70000"/>
        </a:lnSpc>
        <a:spcBef>
          <a:spcPct val="0"/>
        </a:spcBef>
        <a:spcAft>
          <a:spcPct val="0"/>
        </a:spcAft>
        <a:defRPr sz="6800" b="1" cap="all">
          <a:solidFill>
            <a:schemeClr val="bg1"/>
          </a:solidFill>
          <a:latin typeface="+mj-lt"/>
          <a:ea typeface="+mj-ea"/>
          <a:cs typeface="+mj-cs"/>
        </a:defRPr>
      </a:lvl1pPr>
      <a:lvl2pPr algn="l" rtl="0" eaLnBrk="0" fontAlgn="base" hangingPunct="0">
        <a:lnSpc>
          <a:spcPct val="70000"/>
        </a:lnSpc>
        <a:spcBef>
          <a:spcPct val="0"/>
        </a:spcBef>
        <a:spcAft>
          <a:spcPct val="0"/>
        </a:spcAft>
        <a:defRPr sz="7200" b="1">
          <a:solidFill>
            <a:schemeClr val="bg1"/>
          </a:solidFill>
          <a:latin typeface="Calibri" pitchFamily="34" charset="0"/>
        </a:defRPr>
      </a:lvl2pPr>
      <a:lvl3pPr algn="l" rtl="0" eaLnBrk="0" fontAlgn="base" hangingPunct="0">
        <a:lnSpc>
          <a:spcPct val="70000"/>
        </a:lnSpc>
        <a:spcBef>
          <a:spcPct val="0"/>
        </a:spcBef>
        <a:spcAft>
          <a:spcPct val="0"/>
        </a:spcAft>
        <a:defRPr sz="7200" b="1">
          <a:solidFill>
            <a:schemeClr val="bg1"/>
          </a:solidFill>
          <a:latin typeface="Calibri" pitchFamily="34" charset="0"/>
        </a:defRPr>
      </a:lvl3pPr>
      <a:lvl4pPr algn="l" rtl="0" eaLnBrk="0" fontAlgn="base" hangingPunct="0">
        <a:lnSpc>
          <a:spcPct val="70000"/>
        </a:lnSpc>
        <a:spcBef>
          <a:spcPct val="0"/>
        </a:spcBef>
        <a:spcAft>
          <a:spcPct val="0"/>
        </a:spcAft>
        <a:defRPr sz="7200" b="1">
          <a:solidFill>
            <a:schemeClr val="bg1"/>
          </a:solidFill>
          <a:latin typeface="Calibri" pitchFamily="34" charset="0"/>
        </a:defRPr>
      </a:lvl4pPr>
      <a:lvl5pPr algn="l" rtl="0" eaLnBrk="0" fontAlgn="base" hangingPunct="0">
        <a:lnSpc>
          <a:spcPct val="70000"/>
        </a:lnSpc>
        <a:spcBef>
          <a:spcPct val="0"/>
        </a:spcBef>
        <a:spcAft>
          <a:spcPct val="0"/>
        </a:spcAft>
        <a:defRPr sz="7200" b="1">
          <a:solidFill>
            <a:schemeClr val="bg1"/>
          </a:solidFill>
          <a:latin typeface="Calibri" pitchFamily="34" charset="0"/>
        </a:defRPr>
      </a:lvl5pPr>
      <a:lvl6pPr marL="457200" algn="l" rtl="0" fontAlgn="base">
        <a:lnSpc>
          <a:spcPct val="70000"/>
        </a:lnSpc>
        <a:spcBef>
          <a:spcPct val="0"/>
        </a:spcBef>
        <a:spcAft>
          <a:spcPct val="0"/>
        </a:spcAft>
        <a:defRPr sz="7200" b="1">
          <a:solidFill>
            <a:schemeClr val="bg1"/>
          </a:solidFill>
          <a:latin typeface="Calibri" pitchFamily="34" charset="0"/>
        </a:defRPr>
      </a:lvl6pPr>
      <a:lvl7pPr marL="914400" algn="l" rtl="0" fontAlgn="base">
        <a:lnSpc>
          <a:spcPct val="70000"/>
        </a:lnSpc>
        <a:spcBef>
          <a:spcPct val="0"/>
        </a:spcBef>
        <a:spcAft>
          <a:spcPct val="0"/>
        </a:spcAft>
        <a:defRPr sz="7200" b="1">
          <a:solidFill>
            <a:schemeClr val="bg1"/>
          </a:solidFill>
          <a:latin typeface="Calibri" pitchFamily="34" charset="0"/>
        </a:defRPr>
      </a:lvl7pPr>
      <a:lvl8pPr marL="1371600" algn="l" rtl="0" fontAlgn="base">
        <a:lnSpc>
          <a:spcPct val="70000"/>
        </a:lnSpc>
        <a:spcBef>
          <a:spcPct val="0"/>
        </a:spcBef>
        <a:spcAft>
          <a:spcPct val="0"/>
        </a:spcAft>
        <a:defRPr sz="7200" b="1">
          <a:solidFill>
            <a:schemeClr val="bg1"/>
          </a:solidFill>
          <a:latin typeface="Calibri" pitchFamily="34" charset="0"/>
        </a:defRPr>
      </a:lvl8pPr>
      <a:lvl9pPr marL="1828800" algn="l" rtl="0" fontAlgn="base">
        <a:lnSpc>
          <a:spcPct val="70000"/>
        </a:lnSpc>
        <a:spcBef>
          <a:spcPct val="0"/>
        </a:spcBef>
        <a:spcAft>
          <a:spcPct val="0"/>
        </a:spcAft>
        <a:defRPr sz="7200" b="1">
          <a:solidFill>
            <a:schemeClr val="bg1"/>
          </a:solidFill>
          <a:latin typeface="Calibri" pitchFamily="34" charset="0"/>
        </a:defRPr>
      </a:lvl9pPr>
    </p:titleStyle>
    <p:bodyStyle>
      <a:lvl1pPr marL="230188" indent="-2301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73088" indent="-228600" algn="l" rtl="0" eaLnBrk="0" fontAlgn="base" hangingPunct="0">
        <a:spcBef>
          <a:spcPct val="20000"/>
        </a:spcBef>
        <a:spcAft>
          <a:spcPct val="0"/>
        </a:spcAft>
        <a:buClr>
          <a:schemeClr val="accent1"/>
        </a:buClr>
        <a:buChar char="•"/>
        <a:defRPr sz="2400" b="1">
          <a:solidFill>
            <a:schemeClr val="tx1"/>
          </a:solidFill>
          <a:latin typeface="+mn-lt"/>
        </a:defRPr>
      </a:lvl2pPr>
      <a:lvl3pPr marL="914400" indent="-227013" algn="l" rtl="0" eaLnBrk="0" fontAlgn="base" hangingPunct="0">
        <a:spcBef>
          <a:spcPct val="20000"/>
        </a:spcBef>
        <a:spcAft>
          <a:spcPct val="0"/>
        </a:spcAft>
        <a:buClr>
          <a:schemeClr val="accent1"/>
        </a:buClr>
        <a:buChar char="•"/>
        <a:defRPr sz="2400" b="1">
          <a:solidFill>
            <a:schemeClr val="tx1"/>
          </a:solidFill>
          <a:latin typeface="+mn-lt"/>
        </a:defRPr>
      </a:lvl3pPr>
      <a:lvl4pPr marL="1255713" indent="-227013" algn="l" rtl="0" eaLnBrk="0" fontAlgn="base" hangingPunct="0">
        <a:spcBef>
          <a:spcPct val="20000"/>
        </a:spcBef>
        <a:spcAft>
          <a:spcPct val="0"/>
        </a:spcAft>
        <a:buClr>
          <a:schemeClr val="accent1"/>
        </a:buClr>
        <a:buChar char="•"/>
        <a:defRPr sz="2400" b="1">
          <a:solidFill>
            <a:schemeClr val="tx1"/>
          </a:solidFill>
          <a:latin typeface="+mn-lt"/>
        </a:defRPr>
      </a:lvl4pPr>
      <a:lvl5pPr marL="1598613" indent="-228600" algn="l" rtl="0" eaLnBrk="0" fontAlgn="base" hangingPunct="0">
        <a:spcBef>
          <a:spcPct val="20000"/>
        </a:spcBef>
        <a:spcAft>
          <a:spcPct val="0"/>
        </a:spcAft>
        <a:buClr>
          <a:schemeClr val="accent1"/>
        </a:buClr>
        <a:buChar char="•"/>
        <a:defRPr sz="2400" b="1">
          <a:solidFill>
            <a:schemeClr val="tx1"/>
          </a:solidFill>
          <a:latin typeface="+mn-lt"/>
        </a:defRPr>
      </a:lvl5pPr>
      <a:lvl6pPr marL="2055813" indent="-228600" algn="l" rtl="0" fontAlgn="base">
        <a:spcBef>
          <a:spcPct val="20000"/>
        </a:spcBef>
        <a:spcAft>
          <a:spcPct val="0"/>
        </a:spcAft>
        <a:buClr>
          <a:schemeClr val="accent1"/>
        </a:buClr>
        <a:buChar char="•"/>
        <a:defRPr sz="2400" b="1">
          <a:solidFill>
            <a:schemeClr val="tx1"/>
          </a:solidFill>
          <a:latin typeface="+mn-lt"/>
        </a:defRPr>
      </a:lvl6pPr>
      <a:lvl7pPr marL="2513013" indent="-228600" algn="l" rtl="0" fontAlgn="base">
        <a:spcBef>
          <a:spcPct val="20000"/>
        </a:spcBef>
        <a:spcAft>
          <a:spcPct val="0"/>
        </a:spcAft>
        <a:buClr>
          <a:schemeClr val="accent1"/>
        </a:buClr>
        <a:buChar char="•"/>
        <a:defRPr sz="2400" b="1">
          <a:solidFill>
            <a:schemeClr val="tx1"/>
          </a:solidFill>
          <a:latin typeface="+mn-lt"/>
        </a:defRPr>
      </a:lvl7pPr>
      <a:lvl8pPr marL="2970213" indent="-228600" algn="l" rtl="0" fontAlgn="base">
        <a:spcBef>
          <a:spcPct val="20000"/>
        </a:spcBef>
        <a:spcAft>
          <a:spcPct val="0"/>
        </a:spcAft>
        <a:buClr>
          <a:schemeClr val="accent1"/>
        </a:buClr>
        <a:buChar char="•"/>
        <a:defRPr sz="2400" b="1">
          <a:solidFill>
            <a:schemeClr val="tx1"/>
          </a:solidFill>
          <a:latin typeface="+mn-lt"/>
        </a:defRPr>
      </a:lvl8pPr>
      <a:lvl9pPr marL="3427413" indent="-228600" algn="l" rtl="0" fontAlgn="base">
        <a:spcBef>
          <a:spcPct val="20000"/>
        </a:spcBef>
        <a:spcAft>
          <a:spcPct val="0"/>
        </a:spcAft>
        <a:buClr>
          <a:schemeClr val="accent1"/>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Blue Rectangle 2"/>
          <p:cNvSpPr txBox="1">
            <a:spLocks/>
          </p:cNvSpPr>
          <p:nvPr/>
        </p:nvSpPr>
        <p:spPr bwMode="black">
          <a:xfrm>
            <a:off x="8613508" y="6162675"/>
            <a:ext cx="530492" cy="694944"/>
          </a:xfrm>
          <a:prstGeom prst="rect">
            <a:avLst/>
          </a:prstGeom>
          <a:solidFill>
            <a:schemeClr val="tx1"/>
          </a:solidFill>
        </p:spPr>
        <p:txBody>
          <a:bodyPr lIns="0" tIns="0" rIns="0" bIns="0" anchor="ctr" anchorCtr="0">
            <a:noAutofit/>
          </a:bodyPr>
          <a:lstStyle>
            <a:lvl1pPr>
              <a:defRPr/>
            </a:lvl1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57352" name="Sidebar"/>
          <p:cNvSpPr>
            <a:spLocks noChangeArrowheads="1"/>
          </p:cNvSpPr>
          <p:nvPr/>
        </p:nvSpPr>
        <p:spPr bwMode="black">
          <a:xfrm>
            <a:off x="0" y="0"/>
            <a:ext cx="457200" cy="6858000"/>
          </a:xfrm>
          <a:prstGeom prst="rect">
            <a:avLst/>
          </a:prstGeom>
          <a:solidFill>
            <a:schemeClr val="tx2"/>
          </a:solidFill>
          <a:ln w="28575" algn="ctr">
            <a:noFill/>
            <a:miter lim="800000"/>
            <a:headEnd/>
            <a:tailEnd/>
          </a:ln>
          <a:effectLst/>
        </p:spPr>
        <p:txBody>
          <a:bodyPr anchor="ctr"/>
          <a:lstStyle/>
          <a:p>
            <a:pPr>
              <a:buFont typeface="Arial" charset="0"/>
              <a:buNone/>
              <a:defRPr/>
            </a:pPr>
            <a:endParaRPr lang="en-US" dirty="0"/>
          </a:p>
        </p:txBody>
      </p:sp>
      <p:sp>
        <p:nvSpPr>
          <p:cNvPr id="11" name="Title Placeholder"/>
          <p:cNvSpPr>
            <a:spLocks noGrp="1"/>
          </p:cNvSpPr>
          <p:nvPr>
            <p:ph type="title"/>
          </p:nvPr>
        </p:nvSpPr>
        <p:spPr>
          <a:xfrm>
            <a:off x="1157288" y="815975"/>
            <a:ext cx="7529512" cy="1143000"/>
          </a:xfrm>
          <a:prstGeom prst="rect">
            <a:avLst/>
          </a:prstGeom>
        </p:spPr>
        <p:txBody>
          <a:bodyPr vert="horz" lIns="0" tIns="0" rIns="0" bIns="91440" rtlCol="0" anchor="t" anchorCtr="0">
            <a:normAutofit/>
          </a:bodyPr>
          <a:lstStyle/>
          <a:p>
            <a:r>
              <a:rPr lang="en-US" dirty="0" smtClean="0"/>
              <a:t>Click to edit Master title style</a:t>
            </a:r>
            <a:endParaRPr lang="en-US" dirty="0"/>
          </a:p>
        </p:txBody>
      </p:sp>
      <p:sp>
        <p:nvSpPr>
          <p:cNvPr id="16" name="Footer Placeholder"/>
          <p:cNvSpPr>
            <a:spLocks noGrp="1"/>
          </p:cNvSpPr>
          <p:nvPr>
            <p:ph type="ftr" sz="quarter" idx="3"/>
          </p:nvPr>
        </p:nvSpPr>
        <p:spPr>
          <a:xfrm>
            <a:off x="1157289" y="0"/>
            <a:ext cx="6858000" cy="365125"/>
          </a:xfrm>
          <a:prstGeom prst="rect">
            <a:avLst/>
          </a:prstGeom>
        </p:spPr>
        <p:txBody>
          <a:bodyPr vert="horz" lIns="91440" tIns="45720" rIns="91440" bIns="45720" rtlCol="0" anchor="ctr"/>
          <a:lstStyle>
            <a:lvl1pPr algn="r">
              <a:defRPr sz="1000">
                <a:solidFill>
                  <a:schemeClr val="bg2"/>
                </a:solidFill>
              </a:defRPr>
            </a:lvl1pPr>
          </a:lstStyle>
          <a:p>
            <a:r>
              <a:rPr lang="en-US" smtClean="0"/>
              <a:t>WVD8     |</a:t>
            </a:r>
            <a:endParaRPr lang="en-US" dirty="0"/>
          </a:p>
        </p:txBody>
      </p:sp>
      <p:sp>
        <p:nvSpPr>
          <p:cNvPr id="19" name="Date Placeholder"/>
          <p:cNvSpPr>
            <a:spLocks noGrp="1"/>
          </p:cNvSpPr>
          <p:nvPr>
            <p:ph type="dt" sz="half" idx="2"/>
          </p:nvPr>
        </p:nvSpPr>
        <p:spPr>
          <a:xfrm>
            <a:off x="8015287" y="0"/>
            <a:ext cx="1128711" cy="365125"/>
          </a:xfrm>
          <a:prstGeom prst="rect">
            <a:avLst/>
          </a:prstGeom>
        </p:spPr>
        <p:txBody>
          <a:bodyPr vert="horz" lIns="45720" tIns="45720" rIns="0" bIns="45720" rtlCol="0" anchor="ctr"/>
          <a:lstStyle>
            <a:lvl1pPr algn="l">
              <a:defRPr sz="1000">
                <a:solidFill>
                  <a:schemeClr val="bg2"/>
                </a:solidFill>
              </a:defRPr>
            </a:lvl1pPr>
          </a:lstStyle>
          <a:p>
            <a:r>
              <a:rPr lang="en-US" smtClean="0"/>
              <a:t>3 December 2014</a:t>
            </a:r>
            <a:endParaRPr lang="en-US" dirty="0"/>
          </a:p>
        </p:txBody>
      </p:sp>
      <p:sp>
        <p:nvSpPr>
          <p:cNvPr id="18" name="Blue Rectangle 1"/>
          <p:cNvSpPr>
            <a:spLocks noChangeArrowheads="1"/>
          </p:cNvSpPr>
          <p:nvPr/>
        </p:nvSpPr>
        <p:spPr bwMode="black">
          <a:xfrm>
            <a:off x="7862888" y="6162675"/>
            <a:ext cx="731520" cy="695325"/>
          </a:xfrm>
          <a:prstGeom prst="rect">
            <a:avLst/>
          </a:prstGeom>
          <a:solidFill>
            <a:srgbClr val="005596"/>
          </a:solidFill>
          <a:ln w="28575" algn="ctr">
            <a:noFill/>
            <a:miter lim="800000"/>
            <a:headEnd/>
            <a:tailEnd/>
          </a:ln>
          <a:effectLst/>
        </p:spPr>
        <p:txBody>
          <a:bodyPr anchor="ctr">
            <a:spAutoFit/>
          </a:bodyPr>
          <a:lstStyle/>
          <a:p>
            <a:pPr>
              <a:buFont typeface="Arial" charset="0"/>
              <a:buNone/>
              <a:defRPr/>
            </a:pPr>
            <a:endParaRPr lang="en-US" dirty="0"/>
          </a:p>
        </p:txBody>
      </p:sp>
      <p:sp>
        <p:nvSpPr>
          <p:cNvPr id="21" name="Slide Number Placeholder"/>
          <p:cNvSpPr>
            <a:spLocks noGrp="1"/>
          </p:cNvSpPr>
          <p:nvPr>
            <p:ph type="sldNum" sz="quarter" idx="4"/>
          </p:nvPr>
        </p:nvSpPr>
        <p:spPr bwMode="auto">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C7A30038-3E6C-4A22-9BAD-A0B61E9DDF60}" type="slidenum">
              <a:rPr lang="en-US" smtClean="0"/>
              <a:pPr>
                <a:defRPr/>
              </a:pPr>
              <a:t>‹#›</a:t>
            </a:fld>
            <a:endParaRPr lang="en-US" dirty="0"/>
          </a:p>
        </p:txBody>
      </p:sp>
      <p:pic>
        <p:nvPicPr>
          <p:cNvPr id="23" name="Logo" descr="BVLogo2010_HORIZONTAL_W.emf"/>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15290" y="6313489"/>
            <a:ext cx="485918" cy="393700"/>
          </a:xfrm>
          <a:prstGeom prst="rect">
            <a:avLst/>
          </a:prstGeom>
        </p:spPr>
      </p:pic>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9" r:id="rId5"/>
    <p:sldLayoutId id="2147484220" r:id="rId6"/>
  </p:sldLayoutIdLst>
  <p:timing>
    <p:tnLst>
      <p:par>
        <p:cTn id="1" dur="indefinite" restart="never" nodeType="tmRoot"/>
      </p:par>
    </p:tnLst>
  </p:timing>
  <p:hf hdr="0"/>
  <p:txStyles>
    <p:titleStyle>
      <a:lvl1pPr algn="l" rtl="0" eaLnBrk="0" fontAlgn="base" hangingPunct="0">
        <a:lnSpc>
          <a:spcPct val="70000"/>
        </a:lnSpc>
        <a:spcBef>
          <a:spcPct val="0"/>
        </a:spcBef>
        <a:spcAft>
          <a:spcPct val="0"/>
        </a:spcAft>
        <a:defRPr kumimoji="0" lang="en-US" sz="3200" b="1" i="0" u="none" strike="noStrike" kern="0" cap="all" spc="0" normalizeH="0" baseline="0" noProof="0" dirty="0" smtClean="0">
          <a:ln>
            <a:noFill/>
          </a:ln>
          <a:solidFill>
            <a:schemeClr val="tx1"/>
          </a:solidFill>
          <a:effectLst/>
          <a:uLnTx/>
          <a:uFillTx/>
          <a:latin typeface="+mj-lt"/>
          <a:ea typeface="+mn-ea"/>
          <a:cs typeface="+mn-cs"/>
        </a:defRPr>
      </a:lvl1pPr>
      <a:lvl2pPr algn="ctr" rtl="0" eaLnBrk="0" fontAlgn="base" hangingPunct="0">
        <a:lnSpc>
          <a:spcPct val="85000"/>
        </a:lnSpc>
        <a:spcBef>
          <a:spcPct val="0"/>
        </a:spcBef>
        <a:spcAft>
          <a:spcPct val="0"/>
        </a:spcAft>
        <a:defRPr sz="2800" b="1">
          <a:solidFill>
            <a:schemeClr val="tx2"/>
          </a:solidFill>
          <a:latin typeface="Calibri" pitchFamily="34" charset="0"/>
        </a:defRPr>
      </a:lvl2pPr>
      <a:lvl3pPr algn="ctr" rtl="0" eaLnBrk="0" fontAlgn="base" hangingPunct="0">
        <a:lnSpc>
          <a:spcPct val="85000"/>
        </a:lnSpc>
        <a:spcBef>
          <a:spcPct val="0"/>
        </a:spcBef>
        <a:spcAft>
          <a:spcPct val="0"/>
        </a:spcAft>
        <a:defRPr sz="2800" b="1">
          <a:solidFill>
            <a:schemeClr val="tx2"/>
          </a:solidFill>
          <a:latin typeface="Calibri" pitchFamily="34" charset="0"/>
        </a:defRPr>
      </a:lvl3pPr>
      <a:lvl4pPr algn="ctr" rtl="0" eaLnBrk="0" fontAlgn="base" hangingPunct="0">
        <a:lnSpc>
          <a:spcPct val="85000"/>
        </a:lnSpc>
        <a:spcBef>
          <a:spcPct val="0"/>
        </a:spcBef>
        <a:spcAft>
          <a:spcPct val="0"/>
        </a:spcAft>
        <a:defRPr sz="2800" b="1">
          <a:solidFill>
            <a:schemeClr val="tx2"/>
          </a:solidFill>
          <a:latin typeface="Calibri" pitchFamily="34" charset="0"/>
        </a:defRPr>
      </a:lvl4pPr>
      <a:lvl5pPr algn="ctr" rtl="0" eaLnBrk="0" fontAlgn="base" hangingPunct="0">
        <a:lnSpc>
          <a:spcPct val="85000"/>
        </a:lnSpc>
        <a:spcBef>
          <a:spcPct val="0"/>
        </a:spcBef>
        <a:spcAft>
          <a:spcPct val="0"/>
        </a:spcAft>
        <a:defRPr sz="2800" b="1">
          <a:solidFill>
            <a:schemeClr val="tx2"/>
          </a:solidFill>
          <a:latin typeface="Calibri" pitchFamily="34" charset="0"/>
        </a:defRPr>
      </a:lvl5pPr>
      <a:lvl6pPr marL="457200" algn="ctr" rtl="0" fontAlgn="base">
        <a:lnSpc>
          <a:spcPct val="85000"/>
        </a:lnSpc>
        <a:spcBef>
          <a:spcPct val="0"/>
        </a:spcBef>
        <a:spcAft>
          <a:spcPct val="0"/>
        </a:spcAft>
        <a:defRPr sz="2800" b="1">
          <a:solidFill>
            <a:schemeClr val="tx2"/>
          </a:solidFill>
          <a:latin typeface="Calibri" pitchFamily="34" charset="0"/>
        </a:defRPr>
      </a:lvl6pPr>
      <a:lvl7pPr marL="914400" algn="ctr" rtl="0" fontAlgn="base">
        <a:lnSpc>
          <a:spcPct val="85000"/>
        </a:lnSpc>
        <a:spcBef>
          <a:spcPct val="0"/>
        </a:spcBef>
        <a:spcAft>
          <a:spcPct val="0"/>
        </a:spcAft>
        <a:defRPr sz="2800" b="1">
          <a:solidFill>
            <a:schemeClr val="tx2"/>
          </a:solidFill>
          <a:latin typeface="Calibri" pitchFamily="34" charset="0"/>
        </a:defRPr>
      </a:lvl7pPr>
      <a:lvl8pPr marL="1371600" algn="ctr" rtl="0" fontAlgn="base">
        <a:lnSpc>
          <a:spcPct val="85000"/>
        </a:lnSpc>
        <a:spcBef>
          <a:spcPct val="0"/>
        </a:spcBef>
        <a:spcAft>
          <a:spcPct val="0"/>
        </a:spcAft>
        <a:defRPr sz="2800" b="1">
          <a:solidFill>
            <a:schemeClr val="tx2"/>
          </a:solidFill>
          <a:latin typeface="Calibri" pitchFamily="34" charset="0"/>
        </a:defRPr>
      </a:lvl8pPr>
      <a:lvl9pPr marL="1828800" algn="ctr" rtl="0" fontAlgn="base">
        <a:lnSpc>
          <a:spcPct val="85000"/>
        </a:lnSpc>
        <a:spcBef>
          <a:spcPct val="0"/>
        </a:spcBef>
        <a:spcAft>
          <a:spcPct val="0"/>
        </a:spcAft>
        <a:defRPr sz="2800" b="1">
          <a:solidFill>
            <a:schemeClr val="tx2"/>
          </a:solidFill>
          <a:latin typeface="Calibri" pitchFamily="34" charset="0"/>
        </a:defRPr>
      </a:lvl9pPr>
    </p:titleStyle>
    <p:bodyStyle>
      <a:lvl1pPr marL="230188" indent="-230188" algn="l" rtl="0" eaLnBrk="0" fontAlgn="base" hangingPunct="0">
        <a:spcBef>
          <a:spcPct val="40000"/>
        </a:spcBef>
        <a:spcAft>
          <a:spcPct val="0"/>
        </a:spcAft>
        <a:buClr>
          <a:srgbClr val="005596"/>
        </a:buClr>
        <a:buChar char="•"/>
        <a:defRPr sz="2400" b="1">
          <a:solidFill>
            <a:schemeClr val="tx1"/>
          </a:solidFill>
          <a:latin typeface="+mn-lt"/>
          <a:ea typeface="+mn-ea"/>
          <a:cs typeface="+mn-cs"/>
        </a:defRPr>
      </a:lvl1pPr>
      <a:lvl2pPr marL="573088" indent="-228600" algn="l" rtl="0" eaLnBrk="0" fontAlgn="base" hangingPunct="0">
        <a:spcBef>
          <a:spcPct val="40000"/>
        </a:spcBef>
        <a:spcAft>
          <a:spcPct val="0"/>
        </a:spcAft>
        <a:buClr>
          <a:srgbClr val="005596"/>
        </a:buClr>
        <a:buChar char="•"/>
        <a:defRPr sz="2400" b="1">
          <a:solidFill>
            <a:schemeClr val="tx1"/>
          </a:solidFill>
          <a:latin typeface="+mn-lt"/>
        </a:defRPr>
      </a:lvl2pPr>
      <a:lvl3pPr marL="914400" indent="-227013" algn="l" rtl="0" eaLnBrk="0" fontAlgn="base" hangingPunct="0">
        <a:spcBef>
          <a:spcPct val="40000"/>
        </a:spcBef>
        <a:spcAft>
          <a:spcPct val="0"/>
        </a:spcAft>
        <a:buClr>
          <a:srgbClr val="005596"/>
        </a:buClr>
        <a:buChar char="•"/>
        <a:defRPr sz="2400" b="1">
          <a:solidFill>
            <a:schemeClr val="tx1"/>
          </a:solidFill>
          <a:latin typeface="+mn-lt"/>
        </a:defRPr>
      </a:lvl3pPr>
      <a:lvl4pPr marL="1255713" indent="-227013" algn="l" rtl="0" eaLnBrk="0" fontAlgn="base" hangingPunct="0">
        <a:spcBef>
          <a:spcPct val="40000"/>
        </a:spcBef>
        <a:spcAft>
          <a:spcPct val="0"/>
        </a:spcAft>
        <a:buClr>
          <a:srgbClr val="005596"/>
        </a:buClr>
        <a:buChar char="•"/>
        <a:defRPr sz="2400" b="1">
          <a:solidFill>
            <a:schemeClr val="tx1"/>
          </a:solidFill>
          <a:latin typeface="+mn-lt"/>
        </a:defRPr>
      </a:lvl4pPr>
      <a:lvl5pPr marL="1598613" indent="-228600" algn="l" rtl="0" eaLnBrk="0" fontAlgn="base" hangingPunct="0">
        <a:spcBef>
          <a:spcPct val="40000"/>
        </a:spcBef>
        <a:spcAft>
          <a:spcPct val="0"/>
        </a:spcAft>
        <a:buClr>
          <a:srgbClr val="005596"/>
        </a:buClr>
        <a:buChar char="•"/>
        <a:defRPr sz="2400" b="1">
          <a:solidFill>
            <a:schemeClr val="tx1"/>
          </a:solidFill>
          <a:latin typeface="+mn-lt"/>
        </a:defRPr>
      </a:lvl5pPr>
      <a:lvl6pPr marL="2055813" indent="-228600" algn="l" rtl="0" fontAlgn="base">
        <a:spcBef>
          <a:spcPct val="40000"/>
        </a:spcBef>
        <a:spcAft>
          <a:spcPct val="0"/>
        </a:spcAft>
        <a:buClr>
          <a:srgbClr val="005596"/>
        </a:buClr>
        <a:buChar char="•"/>
        <a:defRPr sz="2400" b="1">
          <a:solidFill>
            <a:schemeClr val="tx1"/>
          </a:solidFill>
          <a:latin typeface="+mn-lt"/>
        </a:defRPr>
      </a:lvl6pPr>
      <a:lvl7pPr marL="2513013" indent="-228600" algn="l" rtl="0" fontAlgn="base">
        <a:spcBef>
          <a:spcPct val="40000"/>
        </a:spcBef>
        <a:spcAft>
          <a:spcPct val="0"/>
        </a:spcAft>
        <a:buClr>
          <a:srgbClr val="005596"/>
        </a:buClr>
        <a:buChar char="•"/>
        <a:defRPr sz="2400" b="1">
          <a:solidFill>
            <a:schemeClr val="tx1"/>
          </a:solidFill>
          <a:latin typeface="+mn-lt"/>
        </a:defRPr>
      </a:lvl7pPr>
      <a:lvl8pPr marL="2970213" indent="-228600" algn="l" rtl="0" fontAlgn="base">
        <a:spcBef>
          <a:spcPct val="40000"/>
        </a:spcBef>
        <a:spcAft>
          <a:spcPct val="0"/>
        </a:spcAft>
        <a:buClr>
          <a:srgbClr val="005596"/>
        </a:buClr>
        <a:buChar char="•"/>
        <a:defRPr sz="2400" b="1">
          <a:solidFill>
            <a:schemeClr val="tx1"/>
          </a:solidFill>
          <a:latin typeface="+mn-lt"/>
        </a:defRPr>
      </a:lvl8pPr>
      <a:lvl9pPr marL="3427413" indent="-228600" algn="l" rtl="0" fontAlgn="base">
        <a:spcBef>
          <a:spcPct val="40000"/>
        </a:spcBef>
        <a:spcAft>
          <a:spcPct val="0"/>
        </a:spcAft>
        <a:buClr>
          <a:srgbClr val="005596"/>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10" r:id="rId1"/>
    <p:sldLayoutId id="2147484111" r:id="rId2"/>
    <p:sldLayoutId id="2147484222" r:id="rId3"/>
  </p:sldLayoutIdLst>
  <p:timing>
    <p:tnLst>
      <p:par>
        <p:cTn id="1" dur="indefinite" restart="never" nodeType="tmRoot"/>
      </p:par>
    </p:tnLst>
  </p:timing>
  <p:hf hdr="0"/>
  <p:txStyles>
    <p:titleStyle>
      <a:lvl1pPr algn="l" rtl="0" eaLnBrk="0" fontAlgn="base" hangingPunct="0">
        <a:lnSpc>
          <a:spcPct val="70000"/>
        </a:lnSpc>
        <a:spcBef>
          <a:spcPct val="0"/>
        </a:spcBef>
        <a:spcAft>
          <a:spcPct val="0"/>
        </a:spcAft>
        <a:defRPr sz="7200" b="1">
          <a:solidFill>
            <a:schemeClr val="bg1"/>
          </a:solidFill>
          <a:latin typeface="+mj-lt"/>
          <a:ea typeface="+mj-ea"/>
          <a:cs typeface="+mj-cs"/>
        </a:defRPr>
      </a:lvl1pPr>
      <a:lvl2pPr algn="l" rtl="0" eaLnBrk="0" fontAlgn="base" hangingPunct="0">
        <a:lnSpc>
          <a:spcPct val="70000"/>
        </a:lnSpc>
        <a:spcBef>
          <a:spcPct val="0"/>
        </a:spcBef>
        <a:spcAft>
          <a:spcPct val="0"/>
        </a:spcAft>
        <a:defRPr sz="7200" b="1">
          <a:solidFill>
            <a:schemeClr val="bg1"/>
          </a:solidFill>
          <a:latin typeface="Calibri" pitchFamily="34" charset="0"/>
        </a:defRPr>
      </a:lvl2pPr>
      <a:lvl3pPr algn="l" rtl="0" eaLnBrk="0" fontAlgn="base" hangingPunct="0">
        <a:lnSpc>
          <a:spcPct val="70000"/>
        </a:lnSpc>
        <a:spcBef>
          <a:spcPct val="0"/>
        </a:spcBef>
        <a:spcAft>
          <a:spcPct val="0"/>
        </a:spcAft>
        <a:defRPr sz="7200" b="1">
          <a:solidFill>
            <a:schemeClr val="bg1"/>
          </a:solidFill>
          <a:latin typeface="Calibri" pitchFamily="34" charset="0"/>
        </a:defRPr>
      </a:lvl3pPr>
      <a:lvl4pPr algn="l" rtl="0" eaLnBrk="0" fontAlgn="base" hangingPunct="0">
        <a:lnSpc>
          <a:spcPct val="70000"/>
        </a:lnSpc>
        <a:spcBef>
          <a:spcPct val="0"/>
        </a:spcBef>
        <a:spcAft>
          <a:spcPct val="0"/>
        </a:spcAft>
        <a:defRPr sz="7200" b="1">
          <a:solidFill>
            <a:schemeClr val="bg1"/>
          </a:solidFill>
          <a:latin typeface="Calibri" pitchFamily="34" charset="0"/>
        </a:defRPr>
      </a:lvl4pPr>
      <a:lvl5pPr algn="l" rtl="0" eaLnBrk="0" fontAlgn="base" hangingPunct="0">
        <a:lnSpc>
          <a:spcPct val="70000"/>
        </a:lnSpc>
        <a:spcBef>
          <a:spcPct val="0"/>
        </a:spcBef>
        <a:spcAft>
          <a:spcPct val="0"/>
        </a:spcAft>
        <a:defRPr sz="7200" b="1">
          <a:solidFill>
            <a:schemeClr val="bg1"/>
          </a:solidFill>
          <a:latin typeface="Calibri" pitchFamily="34" charset="0"/>
        </a:defRPr>
      </a:lvl5pPr>
      <a:lvl6pPr marL="457200" algn="l" rtl="0" fontAlgn="base">
        <a:lnSpc>
          <a:spcPct val="70000"/>
        </a:lnSpc>
        <a:spcBef>
          <a:spcPct val="0"/>
        </a:spcBef>
        <a:spcAft>
          <a:spcPct val="0"/>
        </a:spcAft>
        <a:defRPr sz="7200" b="1">
          <a:solidFill>
            <a:schemeClr val="bg1"/>
          </a:solidFill>
          <a:latin typeface="Calibri" pitchFamily="34" charset="0"/>
        </a:defRPr>
      </a:lvl6pPr>
      <a:lvl7pPr marL="914400" algn="l" rtl="0" fontAlgn="base">
        <a:lnSpc>
          <a:spcPct val="70000"/>
        </a:lnSpc>
        <a:spcBef>
          <a:spcPct val="0"/>
        </a:spcBef>
        <a:spcAft>
          <a:spcPct val="0"/>
        </a:spcAft>
        <a:defRPr sz="7200" b="1">
          <a:solidFill>
            <a:schemeClr val="bg1"/>
          </a:solidFill>
          <a:latin typeface="Calibri" pitchFamily="34" charset="0"/>
        </a:defRPr>
      </a:lvl7pPr>
      <a:lvl8pPr marL="1371600" algn="l" rtl="0" fontAlgn="base">
        <a:lnSpc>
          <a:spcPct val="70000"/>
        </a:lnSpc>
        <a:spcBef>
          <a:spcPct val="0"/>
        </a:spcBef>
        <a:spcAft>
          <a:spcPct val="0"/>
        </a:spcAft>
        <a:defRPr sz="7200" b="1">
          <a:solidFill>
            <a:schemeClr val="bg1"/>
          </a:solidFill>
          <a:latin typeface="Calibri" pitchFamily="34" charset="0"/>
        </a:defRPr>
      </a:lvl8pPr>
      <a:lvl9pPr marL="1828800" algn="l" rtl="0" fontAlgn="base">
        <a:lnSpc>
          <a:spcPct val="70000"/>
        </a:lnSpc>
        <a:spcBef>
          <a:spcPct val="0"/>
        </a:spcBef>
        <a:spcAft>
          <a:spcPct val="0"/>
        </a:spcAft>
        <a:defRPr sz="7200" b="1">
          <a:solidFill>
            <a:schemeClr val="bg1"/>
          </a:solidFill>
          <a:latin typeface="Calibri" pitchFamily="34" charset="0"/>
        </a:defRPr>
      </a:lvl9pPr>
    </p:titleStyle>
    <p:bodyStyle>
      <a:lvl1pPr marL="230188" indent="-2301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73088" indent="-228600" algn="l" rtl="0" eaLnBrk="0" fontAlgn="base" hangingPunct="0">
        <a:spcBef>
          <a:spcPct val="20000"/>
        </a:spcBef>
        <a:spcAft>
          <a:spcPct val="0"/>
        </a:spcAft>
        <a:buClr>
          <a:schemeClr val="accent1"/>
        </a:buClr>
        <a:buChar char="•"/>
        <a:defRPr sz="2400" b="1">
          <a:solidFill>
            <a:schemeClr val="tx1"/>
          </a:solidFill>
          <a:latin typeface="+mn-lt"/>
        </a:defRPr>
      </a:lvl2pPr>
      <a:lvl3pPr marL="914400" indent="-227013" algn="l" rtl="0" eaLnBrk="0" fontAlgn="base" hangingPunct="0">
        <a:spcBef>
          <a:spcPct val="20000"/>
        </a:spcBef>
        <a:spcAft>
          <a:spcPct val="0"/>
        </a:spcAft>
        <a:buClr>
          <a:schemeClr val="accent1"/>
        </a:buClr>
        <a:buChar char="•"/>
        <a:defRPr sz="2400" b="1">
          <a:solidFill>
            <a:schemeClr val="tx1"/>
          </a:solidFill>
          <a:latin typeface="+mn-lt"/>
        </a:defRPr>
      </a:lvl3pPr>
      <a:lvl4pPr marL="1255713" indent="-227013" algn="l" rtl="0" eaLnBrk="0" fontAlgn="base" hangingPunct="0">
        <a:spcBef>
          <a:spcPct val="20000"/>
        </a:spcBef>
        <a:spcAft>
          <a:spcPct val="0"/>
        </a:spcAft>
        <a:buClr>
          <a:schemeClr val="accent1"/>
        </a:buClr>
        <a:buChar char="•"/>
        <a:defRPr sz="2400" b="1">
          <a:solidFill>
            <a:schemeClr val="tx1"/>
          </a:solidFill>
          <a:latin typeface="+mn-lt"/>
        </a:defRPr>
      </a:lvl4pPr>
      <a:lvl5pPr marL="1598613" indent="-228600" algn="l" rtl="0" eaLnBrk="0" fontAlgn="base" hangingPunct="0">
        <a:spcBef>
          <a:spcPct val="20000"/>
        </a:spcBef>
        <a:spcAft>
          <a:spcPct val="0"/>
        </a:spcAft>
        <a:buClr>
          <a:schemeClr val="accent1"/>
        </a:buClr>
        <a:buChar char="•"/>
        <a:defRPr sz="2400" b="1">
          <a:solidFill>
            <a:schemeClr val="tx1"/>
          </a:solidFill>
          <a:latin typeface="+mn-lt"/>
        </a:defRPr>
      </a:lvl5pPr>
      <a:lvl6pPr marL="2055813" indent="-228600" algn="l" rtl="0" fontAlgn="base">
        <a:spcBef>
          <a:spcPct val="20000"/>
        </a:spcBef>
        <a:spcAft>
          <a:spcPct val="0"/>
        </a:spcAft>
        <a:buClr>
          <a:schemeClr val="accent1"/>
        </a:buClr>
        <a:buChar char="•"/>
        <a:defRPr sz="2400" b="1">
          <a:solidFill>
            <a:schemeClr val="tx1"/>
          </a:solidFill>
          <a:latin typeface="+mn-lt"/>
        </a:defRPr>
      </a:lvl6pPr>
      <a:lvl7pPr marL="2513013" indent="-228600" algn="l" rtl="0" fontAlgn="base">
        <a:spcBef>
          <a:spcPct val="20000"/>
        </a:spcBef>
        <a:spcAft>
          <a:spcPct val="0"/>
        </a:spcAft>
        <a:buClr>
          <a:schemeClr val="accent1"/>
        </a:buClr>
        <a:buChar char="•"/>
        <a:defRPr sz="2400" b="1">
          <a:solidFill>
            <a:schemeClr val="tx1"/>
          </a:solidFill>
          <a:latin typeface="+mn-lt"/>
        </a:defRPr>
      </a:lvl7pPr>
      <a:lvl8pPr marL="2970213" indent="-228600" algn="l" rtl="0" fontAlgn="base">
        <a:spcBef>
          <a:spcPct val="20000"/>
        </a:spcBef>
        <a:spcAft>
          <a:spcPct val="0"/>
        </a:spcAft>
        <a:buClr>
          <a:schemeClr val="accent1"/>
        </a:buClr>
        <a:buChar char="•"/>
        <a:defRPr sz="2400" b="1">
          <a:solidFill>
            <a:schemeClr val="tx1"/>
          </a:solidFill>
          <a:latin typeface="+mn-lt"/>
        </a:defRPr>
      </a:lvl8pPr>
      <a:lvl9pPr marL="3427413" indent="-228600" algn="l" rtl="0" fontAlgn="base">
        <a:spcBef>
          <a:spcPct val="20000"/>
        </a:spcBef>
        <a:spcAft>
          <a:spcPct val="0"/>
        </a:spcAft>
        <a:buClr>
          <a:schemeClr val="accent1"/>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1"/>
        </a:solidFill>
        <a:effectLst/>
      </p:bgPr>
    </p:bg>
    <p:spTree>
      <p:nvGrpSpPr>
        <p:cNvPr id="1" name=""/>
        <p:cNvGrpSpPr/>
        <p:nvPr/>
      </p:nvGrpSpPr>
      <p:grpSpPr>
        <a:xfrm>
          <a:off x="0" y="0"/>
          <a:ext cx="0" cy="0"/>
          <a:chOff x="0" y="0"/>
          <a:chExt cx="0" cy="0"/>
        </a:xfrm>
      </p:grpSpPr>
      <p:sp>
        <p:nvSpPr>
          <p:cNvPr id="8" name="Blue Rectangle 2"/>
          <p:cNvSpPr txBox="1">
            <a:spLocks/>
          </p:cNvSpPr>
          <p:nvPr/>
        </p:nvSpPr>
        <p:spPr bwMode="black">
          <a:xfrm>
            <a:off x="8613508" y="6162675"/>
            <a:ext cx="530492" cy="694944"/>
          </a:xfrm>
          <a:prstGeom prst="rect">
            <a:avLst/>
          </a:prstGeom>
          <a:solidFill>
            <a:schemeClr val="tx1"/>
          </a:solidFill>
        </p:spPr>
        <p:txBody>
          <a:bodyPr lIns="0" tIns="0" rIns="0" bIns="0" anchor="ctr" anchorCtr="0">
            <a:noAutofit/>
          </a:bodyPr>
          <a:lstStyle>
            <a:lvl1pPr>
              <a:defRPr/>
            </a:lvl1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60420" name="Blue Rectangle 1"/>
          <p:cNvSpPr>
            <a:spLocks noChangeArrowheads="1"/>
          </p:cNvSpPr>
          <p:nvPr/>
        </p:nvSpPr>
        <p:spPr bwMode="black">
          <a:xfrm>
            <a:off x="7862888" y="6162675"/>
            <a:ext cx="731520" cy="695325"/>
          </a:xfrm>
          <a:prstGeom prst="rect">
            <a:avLst/>
          </a:prstGeom>
          <a:solidFill>
            <a:srgbClr val="005596"/>
          </a:solidFill>
          <a:ln w="28575" algn="ctr">
            <a:noFill/>
            <a:miter lim="800000"/>
            <a:headEnd/>
            <a:tailEnd/>
          </a:ln>
          <a:effectLst/>
        </p:spPr>
        <p:txBody>
          <a:bodyPr anchor="ctr">
            <a:spAutoFit/>
          </a:bodyPr>
          <a:lstStyle/>
          <a:p>
            <a:pPr>
              <a:buFont typeface="Arial" charset="0"/>
              <a:buNone/>
              <a:defRPr/>
            </a:pPr>
            <a:endParaRPr lang="en-US" dirty="0"/>
          </a:p>
        </p:txBody>
      </p:sp>
      <p:sp>
        <p:nvSpPr>
          <p:cNvPr id="7" name="Slide Number Placeholder"/>
          <p:cNvSpPr>
            <a:spLocks noGrp="1"/>
          </p:cNvSpPr>
          <p:nvPr>
            <p:ph type="sldNum" sz="quarter" idx="4"/>
          </p:nvPr>
        </p:nvSpPr>
        <p:spPr bwMode="auto">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3D0814A7-6EEF-4E2B-82FD-5338C0AF3E0B}" type="slidenum">
              <a:rPr lang="en-US"/>
              <a:pPr>
                <a:defRPr/>
              </a:pPr>
              <a:t>‹#›</a:t>
            </a:fld>
            <a:endParaRPr lang="en-US" dirty="0"/>
          </a:p>
        </p:txBody>
      </p:sp>
      <p:pic>
        <p:nvPicPr>
          <p:cNvPr id="9" name="Logo" descr="BVLogo2010_HORIZONTAL_W.em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15290" y="6313489"/>
            <a:ext cx="485918" cy="393700"/>
          </a:xfrm>
          <a:prstGeom prst="rect">
            <a:avLst/>
          </a:prstGeom>
        </p:spPr>
      </p:pic>
    </p:spTree>
  </p:cSld>
  <p:clrMap bg1="lt1" tx1="dk1" bg2="lt2" tx2="dk2" accent1="accent1" accent2="accent2" accent3="accent3" accent4="accent4" accent5="accent5" accent6="accent6" hlink="hlink" folHlink="folHlink"/>
  <p:sldLayoutIdLst>
    <p:sldLayoutId id="2147484102" r:id="rId1"/>
    <p:sldLayoutId id="2147484103" r:id="rId2"/>
  </p:sldLayoutIdLst>
  <p:timing>
    <p:tnLst>
      <p:par>
        <p:cTn id="1" dur="indefinite" restart="never" nodeType="tmRoot"/>
      </p:par>
    </p:tnLst>
  </p:timing>
  <p:hf hdr="0"/>
  <p:txStyles>
    <p:titleStyle>
      <a:lvl1pPr algn="l" rtl="0" eaLnBrk="0" fontAlgn="base" hangingPunct="0">
        <a:lnSpc>
          <a:spcPct val="70000"/>
        </a:lnSpc>
        <a:spcBef>
          <a:spcPct val="0"/>
        </a:spcBef>
        <a:spcAft>
          <a:spcPct val="0"/>
        </a:spcAft>
        <a:defRPr sz="6800" b="1" cap="all">
          <a:solidFill>
            <a:schemeClr val="bg1"/>
          </a:solidFill>
          <a:latin typeface="+mj-lt"/>
          <a:ea typeface="+mj-ea"/>
          <a:cs typeface="+mj-cs"/>
        </a:defRPr>
      </a:lvl1pPr>
      <a:lvl2pPr algn="l" rtl="0" eaLnBrk="0" fontAlgn="base" hangingPunct="0">
        <a:lnSpc>
          <a:spcPct val="70000"/>
        </a:lnSpc>
        <a:spcBef>
          <a:spcPct val="0"/>
        </a:spcBef>
        <a:spcAft>
          <a:spcPct val="0"/>
        </a:spcAft>
        <a:defRPr sz="7200" b="1">
          <a:solidFill>
            <a:schemeClr val="bg1"/>
          </a:solidFill>
          <a:latin typeface="Calibri" pitchFamily="34" charset="0"/>
        </a:defRPr>
      </a:lvl2pPr>
      <a:lvl3pPr algn="l" rtl="0" eaLnBrk="0" fontAlgn="base" hangingPunct="0">
        <a:lnSpc>
          <a:spcPct val="70000"/>
        </a:lnSpc>
        <a:spcBef>
          <a:spcPct val="0"/>
        </a:spcBef>
        <a:spcAft>
          <a:spcPct val="0"/>
        </a:spcAft>
        <a:defRPr sz="7200" b="1">
          <a:solidFill>
            <a:schemeClr val="bg1"/>
          </a:solidFill>
          <a:latin typeface="Calibri" pitchFamily="34" charset="0"/>
        </a:defRPr>
      </a:lvl3pPr>
      <a:lvl4pPr algn="l" rtl="0" eaLnBrk="0" fontAlgn="base" hangingPunct="0">
        <a:lnSpc>
          <a:spcPct val="70000"/>
        </a:lnSpc>
        <a:spcBef>
          <a:spcPct val="0"/>
        </a:spcBef>
        <a:spcAft>
          <a:spcPct val="0"/>
        </a:spcAft>
        <a:defRPr sz="7200" b="1">
          <a:solidFill>
            <a:schemeClr val="bg1"/>
          </a:solidFill>
          <a:latin typeface="Calibri" pitchFamily="34" charset="0"/>
        </a:defRPr>
      </a:lvl4pPr>
      <a:lvl5pPr algn="l" rtl="0" eaLnBrk="0" fontAlgn="base" hangingPunct="0">
        <a:lnSpc>
          <a:spcPct val="70000"/>
        </a:lnSpc>
        <a:spcBef>
          <a:spcPct val="0"/>
        </a:spcBef>
        <a:spcAft>
          <a:spcPct val="0"/>
        </a:spcAft>
        <a:defRPr sz="7200" b="1">
          <a:solidFill>
            <a:schemeClr val="bg1"/>
          </a:solidFill>
          <a:latin typeface="Calibri" pitchFamily="34" charset="0"/>
        </a:defRPr>
      </a:lvl5pPr>
      <a:lvl6pPr marL="457200" algn="l" rtl="0" fontAlgn="base">
        <a:lnSpc>
          <a:spcPct val="70000"/>
        </a:lnSpc>
        <a:spcBef>
          <a:spcPct val="0"/>
        </a:spcBef>
        <a:spcAft>
          <a:spcPct val="0"/>
        </a:spcAft>
        <a:defRPr sz="7200" b="1">
          <a:solidFill>
            <a:schemeClr val="bg1"/>
          </a:solidFill>
          <a:latin typeface="Calibri" pitchFamily="34" charset="0"/>
        </a:defRPr>
      </a:lvl6pPr>
      <a:lvl7pPr marL="914400" algn="l" rtl="0" fontAlgn="base">
        <a:lnSpc>
          <a:spcPct val="70000"/>
        </a:lnSpc>
        <a:spcBef>
          <a:spcPct val="0"/>
        </a:spcBef>
        <a:spcAft>
          <a:spcPct val="0"/>
        </a:spcAft>
        <a:defRPr sz="7200" b="1">
          <a:solidFill>
            <a:schemeClr val="bg1"/>
          </a:solidFill>
          <a:latin typeface="Calibri" pitchFamily="34" charset="0"/>
        </a:defRPr>
      </a:lvl7pPr>
      <a:lvl8pPr marL="1371600" algn="l" rtl="0" fontAlgn="base">
        <a:lnSpc>
          <a:spcPct val="70000"/>
        </a:lnSpc>
        <a:spcBef>
          <a:spcPct val="0"/>
        </a:spcBef>
        <a:spcAft>
          <a:spcPct val="0"/>
        </a:spcAft>
        <a:defRPr sz="7200" b="1">
          <a:solidFill>
            <a:schemeClr val="bg1"/>
          </a:solidFill>
          <a:latin typeface="Calibri" pitchFamily="34" charset="0"/>
        </a:defRPr>
      </a:lvl8pPr>
      <a:lvl9pPr marL="1828800" algn="l" rtl="0" fontAlgn="base">
        <a:lnSpc>
          <a:spcPct val="70000"/>
        </a:lnSpc>
        <a:spcBef>
          <a:spcPct val="0"/>
        </a:spcBef>
        <a:spcAft>
          <a:spcPct val="0"/>
        </a:spcAft>
        <a:defRPr sz="7200" b="1">
          <a:solidFill>
            <a:schemeClr val="bg1"/>
          </a:solidFill>
          <a:latin typeface="Calibri" pitchFamily="34" charset="0"/>
        </a:defRPr>
      </a:lvl9pPr>
    </p:titleStyle>
    <p:bodyStyle>
      <a:lvl1pPr marL="230188" indent="-2301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73088" indent="-228600" algn="l" rtl="0" eaLnBrk="0" fontAlgn="base" hangingPunct="0">
        <a:spcBef>
          <a:spcPct val="20000"/>
        </a:spcBef>
        <a:spcAft>
          <a:spcPct val="0"/>
        </a:spcAft>
        <a:buClr>
          <a:schemeClr val="accent1"/>
        </a:buClr>
        <a:buChar char="•"/>
        <a:defRPr sz="2400" b="1">
          <a:solidFill>
            <a:schemeClr val="tx1"/>
          </a:solidFill>
          <a:latin typeface="+mn-lt"/>
        </a:defRPr>
      </a:lvl2pPr>
      <a:lvl3pPr marL="914400" indent="-227013" algn="l" rtl="0" eaLnBrk="0" fontAlgn="base" hangingPunct="0">
        <a:spcBef>
          <a:spcPct val="20000"/>
        </a:spcBef>
        <a:spcAft>
          <a:spcPct val="0"/>
        </a:spcAft>
        <a:buClr>
          <a:schemeClr val="accent1"/>
        </a:buClr>
        <a:buChar char="•"/>
        <a:defRPr sz="2400" b="1">
          <a:solidFill>
            <a:schemeClr val="tx1"/>
          </a:solidFill>
          <a:latin typeface="+mn-lt"/>
        </a:defRPr>
      </a:lvl3pPr>
      <a:lvl4pPr marL="1255713" indent="-227013" algn="l" rtl="0" eaLnBrk="0" fontAlgn="base" hangingPunct="0">
        <a:spcBef>
          <a:spcPct val="20000"/>
        </a:spcBef>
        <a:spcAft>
          <a:spcPct val="0"/>
        </a:spcAft>
        <a:buClr>
          <a:schemeClr val="accent1"/>
        </a:buClr>
        <a:buChar char="•"/>
        <a:defRPr sz="2400" b="1">
          <a:solidFill>
            <a:schemeClr val="tx1"/>
          </a:solidFill>
          <a:latin typeface="+mn-lt"/>
        </a:defRPr>
      </a:lvl4pPr>
      <a:lvl5pPr marL="1598613" indent="-228600" algn="l" rtl="0" eaLnBrk="0" fontAlgn="base" hangingPunct="0">
        <a:spcBef>
          <a:spcPct val="20000"/>
        </a:spcBef>
        <a:spcAft>
          <a:spcPct val="0"/>
        </a:spcAft>
        <a:buClr>
          <a:schemeClr val="accent1"/>
        </a:buClr>
        <a:buChar char="•"/>
        <a:defRPr sz="2400" b="1">
          <a:solidFill>
            <a:schemeClr val="tx1"/>
          </a:solidFill>
          <a:latin typeface="+mn-lt"/>
        </a:defRPr>
      </a:lvl5pPr>
      <a:lvl6pPr marL="2055813" indent="-228600" algn="l" rtl="0" fontAlgn="base">
        <a:spcBef>
          <a:spcPct val="20000"/>
        </a:spcBef>
        <a:spcAft>
          <a:spcPct val="0"/>
        </a:spcAft>
        <a:buClr>
          <a:schemeClr val="accent1"/>
        </a:buClr>
        <a:buChar char="•"/>
        <a:defRPr sz="2400" b="1">
          <a:solidFill>
            <a:schemeClr val="tx1"/>
          </a:solidFill>
          <a:latin typeface="+mn-lt"/>
        </a:defRPr>
      </a:lvl6pPr>
      <a:lvl7pPr marL="2513013" indent="-228600" algn="l" rtl="0" fontAlgn="base">
        <a:spcBef>
          <a:spcPct val="20000"/>
        </a:spcBef>
        <a:spcAft>
          <a:spcPct val="0"/>
        </a:spcAft>
        <a:buClr>
          <a:schemeClr val="accent1"/>
        </a:buClr>
        <a:buChar char="•"/>
        <a:defRPr sz="2400" b="1">
          <a:solidFill>
            <a:schemeClr val="tx1"/>
          </a:solidFill>
          <a:latin typeface="+mn-lt"/>
        </a:defRPr>
      </a:lvl7pPr>
      <a:lvl8pPr marL="2970213" indent="-228600" algn="l" rtl="0" fontAlgn="base">
        <a:spcBef>
          <a:spcPct val="20000"/>
        </a:spcBef>
        <a:spcAft>
          <a:spcPct val="0"/>
        </a:spcAft>
        <a:buClr>
          <a:schemeClr val="accent1"/>
        </a:buClr>
        <a:buChar char="•"/>
        <a:defRPr sz="2400" b="1">
          <a:solidFill>
            <a:schemeClr val="tx1"/>
          </a:solidFill>
          <a:latin typeface="+mn-lt"/>
        </a:defRPr>
      </a:lvl8pPr>
      <a:lvl9pPr marL="3427413" indent="-228600" algn="l" rtl="0" fontAlgn="base">
        <a:spcBef>
          <a:spcPct val="20000"/>
        </a:spcBef>
        <a:spcAft>
          <a:spcPct val="0"/>
        </a:spcAft>
        <a:buClr>
          <a:schemeClr val="accent1"/>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Blue Rectangle 2"/>
          <p:cNvSpPr txBox="1">
            <a:spLocks/>
          </p:cNvSpPr>
          <p:nvPr/>
        </p:nvSpPr>
        <p:spPr bwMode="black">
          <a:xfrm>
            <a:off x="8613508" y="6162675"/>
            <a:ext cx="530492" cy="694944"/>
          </a:xfrm>
          <a:prstGeom prst="rect">
            <a:avLst/>
          </a:prstGeom>
          <a:solidFill>
            <a:schemeClr val="tx1"/>
          </a:solidFill>
        </p:spPr>
        <p:txBody>
          <a:bodyPr lIns="0" tIns="0" rIns="0" bIns="0" anchor="ctr" anchorCtr="0">
            <a:noAutofit/>
          </a:bodyPr>
          <a:lstStyle>
            <a:lvl1pPr>
              <a:defRPr/>
            </a:lvl1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57352" name="Sidebar"/>
          <p:cNvSpPr>
            <a:spLocks noChangeArrowheads="1"/>
          </p:cNvSpPr>
          <p:nvPr/>
        </p:nvSpPr>
        <p:spPr bwMode="black">
          <a:xfrm>
            <a:off x="0" y="0"/>
            <a:ext cx="457200" cy="6858000"/>
          </a:xfrm>
          <a:prstGeom prst="rect">
            <a:avLst/>
          </a:prstGeom>
          <a:solidFill>
            <a:schemeClr val="accent1"/>
          </a:solidFill>
          <a:ln w="28575" algn="ctr">
            <a:noFill/>
            <a:miter lim="800000"/>
            <a:headEnd/>
            <a:tailEnd/>
          </a:ln>
          <a:effectLst/>
        </p:spPr>
        <p:txBody>
          <a:bodyPr anchor="ctr"/>
          <a:lstStyle/>
          <a:p>
            <a:pPr>
              <a:buFont typeface="Arial" charset="0"/>
              <a:buNone/>
              <a:defRPr/>
            </a:pPr>
            <a:endParaRPr lang="en-US" dirty="0"/>
          </a:p>
        </p:txBody>
      </p:sp>
      <p:sp>
        <p:nvSpPr>
          <p:cNvPr id="11" name="Title Placeholder"/>
          <p:cNvSpPr>
            <a:spLocks noGrp="1"/>
          </p:cNvSpPr>
          <p:nvPr>
            <p:ph type="title"/>
          </p:nvPr>
        </p:nvSpPr>
        <p:spPr>
          <a:xfrm>
            <a:off x="1157288" y="815975"/>
            <a:ext cx="7529512" cy="1143000"/>
          </a:xfrm>
          <a:prstGeom prst="rect">
            <a:avLst/>
          </a:prstGeom>
        </p:spPr>
        <p:txBody>
          <a:bodyPr vert="horz" lIns="0" tIns="0" rIns="0" bIns="91440" rtlCol="0" anchor="t" anchorCtr="0">
            <a:normAutofit/>
          </a:bodyPr>
          <a:lstStyle/>
          <a:p>
            <a:r>
              <a:rPr lang="en-US" dirty="0" smtClean="0"/>
              <a:t>Click to edit Master title style</a:t>
            </a:r>
            <a:endParaRPr lang="en-US" dirty="0"/>
          </a:p>
        </p:txBody>
      </p:sp>
      <p:sp>
        <p:nvSpPr>
          <p:cNvPr id="16" name="Footer Placeholder"/>
          <p:cNvSpPr>
            <a:spLocks noGrp="1"/>
          </p:cNvSpPr>
          <p:nvPr>
            <p:ph type="ftr" sz="quarter" idx="3"/>
          </p:nvPr>
        </p:nvSpPr>
        <p:spPr>
          <a:xfrm>
            <a:off x="1157289" y="0"/>
            <a:ext cx="6858000" cy="365125"/>
          </a:xfrm>
          <a:prstGeom prst="rect">
            <a:avLst/>
          </a:prstGeom>
        </p:spPr>
        <p:txBody>
          <a:bodyPr vert="horz" lIns="91440" tIns="45720" rIns="91440" bIns="45720" rtlCol="0" anchor="ctr"/>
          <a:lstStyle>
            <a:lvl1pPr algn="r">
              <a:defRPr sz="1000">
                <a:solidFill>
                  <a:schemeClr val="bg2"/>
                </a:solidFill>
              </a:defRPr>
            </a:lvl1pPr>
          </a:lstStyle>
          <a:p>
            <a:r>
              <a:rPr lang="en-US" smtClean="0"/>
              <a:t>WVD8     |</a:t>
            </a:r>
            <a:endParaRPr lang="en-US" dirty="0"/>
          </a:p>
        </p:txBody>
      </p:sp>
      <p:sp>
        <p:nvSpPr>
          <p:cNvPr id="19" name="Date Placeholder"/>
          <p:cNvSpPr>
            <a:spLocks noGrp="1"/>
          </p:cNvSpPr>
          <p:nvPr>
            <p:ph type="dt" sz="half" idx="2"/>
          </p:nvPr>
        </p:nvSpPr>
        <p:spPr>
          <a:xfrm>
            <a:off x="8015287" y="0"/>
            <a:ext cx="1128711" cy="365125"/>
          </a:xfrm>
          <a:prstGeom prst="rect">
            <a:avLst/>
          </a:prstGeom>
        </p:spPr>
        <p:txBody>
          <a:bodyPr vert="horz" lIns="45720" tIns="45720" rIns="0" bIns="45720" rtlCol="0" anchor="ctr"/>
          <a:lstStyle>
            <a:lvl1pPr algn="l">
              <a:defRPr sz="1000">
                <a:solidFill>
                  <a:schemeClr val="bg2"/>
                </a:solidFill>
              </a:defRPr>
            </a:lvl1pPr>
          </a:lstStyle>
          <a:p>
            <a:r>
              <a:rPr lang="en-US" smtClean="0"/>
              <a:t>3 December 2014</a:t>
            </a:r>
            <a:endParaRPr lang="en-US" dirty="0"/>
          </a:p>
        </p:txBody>
      </p:sp>
      <p:sp>
        <p:nvSpPr>
          <p:cNvPr id="18" name="Blue Rectangle 1"/>
          <p:cNvSpPr>
            <a:spLocks noChangeArrowheads="1"/>
          </p:cNvSpPr>
          <p:nvPr/>
        </p:nvSpPr>
        <p:spPr bwMode="black">
          <a:xfrm>
            <a:off x="7862888" y="6162675"/>
            <a:ext cx="731520" cy="695325"/>
          </a:xfrm>
          <a:prstGeom prst="rect">
            <a:avLst/>
          </a:prstGeom>
          <a:solidFill>
            <a:srgbClr val="005596"/>
          </a:solidFill>
          <a:ln w="28575" algn="ctr">
            <a:noFill/>
            <a:miter lim="800000"/>
            <a:headEnd/>
            <a:tailEnd/>
          </a:ln>
          <a:effectLst/>
        </p:spPr>
        <p:txBody>
          <a:bodyPr anchor="ctr">
            <a:spAutoFit/>
          </a:bodyPr>
          <a:lstStyle/>
          <a:p>
            <a:pPr>
              <a:buFont typeface="Arial" charset="0"/>
              <a:buNone/>
              <a:defRPr/>
            </a:pPr>
            <a:endParaRPr lang="en-US" dirty="0"/>
          </a:p>
        </p:txBody>
      </p:sp>
      <p:sp>
        <p:nvSpPr>
          <p:cNvPr id="21" name="Slide Number Placeholder"/>
          <p:cNvSpPr>
            <a:spLocks noGrp="1"/>
          </p:cNvSpPr>
          <p:nvPr>
            <p:ph type="sldNum" sz="quarter" idx="4"/>
          </p:nvPr>
        </p:nvSpPr>
        <p:spPr bwMode="auto">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C7A30038-3E6C-4A22-9BAD-A0B61E9DDF60}" type="slidenum">
              <a:rPr lang="en-US" smtClean="0"/>
              <a:pPr>
                <a:defRPr/>
              </a:pPr>
              <a:t>‹#›</a:t>
            </a:fld>
            <a:endParaRPr lang="en-US" dirty="0"/>
          </a:p>
        </p:txBody>
      </p:sp>
      <p:pic>
        <p:nvPicPr>
          <p:cNvPr id="23" name="Logo" descr="BVLogo2010_HORIZONTAL_W.emf"/>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15290" y="6313489"/>
            <a:ext cx="485918" cy="393700"/>
          </a:xfrm>
          <a:prstGeom prst="rect">
            <a:avLst/>
          </a:prstGeom>
        </p:spPr>
      </p:pic>
    </p:spTree>
  </p:cSld>
  <p:clrMap bg1="lt1" tx1="dk1" bg2="lt2" tx2="dk2" accent1="accent1" accent2="accent2" accent3="accent3" accent4="accent4" accent5="accent5" accent6="accent6" hlink="hlink" folHlink="folHlink"/>
  <p:sldLayoutIdLst>
    <p:sldLayoutId id="2147484104" r:id="rId1"/>
    <p:sldLayoutId id="2147484108" r:id="rId2"/>
    <p:sldLayoutId id="2147484105" r:id="rId3"/>
    <p:sldLayoutId id="2147484106" r:id="rId4"/>
    <p:sldLayoutId id="2147484175" r:id="rId5"/>
    <p:sldLayoutId id="2147484176" r:id="rId6"/>
  </p:sldLayoutIdLst>
  <p:timing>
    <p:tnLst>
      <p:par>
        <p:cTn id="1" dur="indefinite" restart="never" nodeType="tmRoot"/>
      </p:par>
    </p:tnLst>
  </p:timing>
  <p:hf hdr="0"/>
  <p:txStyles>
    <p:titleStyle>
      <a:lvl1pPr algn="l" rtl="0" eaLnBrk="0" fontAlgn="base" hangingPunct="0">
        <a:lnSpc>
          <a:spcPct val="70000"/>
        </a:lnSpc>
        <a:spcBef>
          <a:spcPct val="0"/>
        </a:spcBef>
        <a:spcAft>
          <a:spcPct val="0"/>
        </a:spcAft>
        <a:defRPr kumimoji="0" lang="en-US" sz="3200" b="1" i="0" u="none" strike="noStrike" kern="0" cap="all" spc="0" normalizeH="0" baseline="0" noProof="0" dirty="0" smtClean="0">
          <a:ln>
            <a:noFill/>
          </a:ln>
          <a:solidFill>
            <a:schemeClr val="tx1"/>
          </a:solidFill>
          <a:effectLst/>
          <a:uLnTx/>
          <a:uFillTx/>
          <a:latin typeface="+mj-lt"/>
          <a:ea typeface="+mn-ea"/>
          <a:cs typeface="+mn-cs"/>
        </a:defRPr>
      </a:lvl1pPr>
      <a:lvl2pPr algn="ctr" rtl="0" eaLnBrk="0" fontAlgn="base" hangingPunct="0">
        <a:lnSpc>
          <a:spcPct val="85000"/>
        </a:lnSpc>
        <a:spcBef>
          <a:spcPct val="0"/>
        </a:spcBef>
        <a:spcAft>
          <a:spcPct val="0"/>
        </a:spcAft>
        <a:defRPr sz="2800" b="1">
          <a:solidFill>
            <a:schemeClr val="tx2"/>
          </a:solidFill>
          <a:latin typeface="Calibri" pitchFamily="34" charset="0"/>
        </a:defRPr>
      </a:lvl2pPr>
      <a:lvl3pPr algn="ctr" rtl="0" eaLnBrk="0" fontAlgn="base" hangingPunct="0">
        <a:lnSpc>
          <a:spcPct val="85000"/>
        </a:lnSpc>
        <a:spcBef>
          <a:spcPct val="0"/>
        </a:spcBef>
        <a:spcAft>
          <a:spcPct val="0"/>
        </a:spcAft>
        <a:defRPr sz="2800" b="1">
          <a:solidFill>
            <a:schemeClr val="tx2"/>
          </a:solidFill>
          <a:latin typeface="Calibri" pitchFamily="34" charset="0"/>
        </a:defRPr>
      </a:lvl3pPr>
      <a:lvl4pPr algn="ctr" rtl="0" eaLnBrk="0" fontAlgn="base" hangingPunct="0">
        <a:lnSpc>
          <a:spcPct val="85000"/>
        </a:lnSpc>
        <a:spcBef>
          <a:spcPct val="0"/>
        </a:spcBef>
        <a:spcAft>
          <a:spcPct val="0"/>
        </a:spcAft>
        <a:defRPr sz="2800" b="1">
          <a:solidFill>
            <a:schemeClr val="tx2"/>
          </a:solidFill>
          <a:latin typeface="Calibri" pitchFamily="34" charset="0"/>
        </a:defRPr>
      </a:lvl4pPr>
      <a:lvl5pPr algn="ctr" rtl="0" eaLnBrk="0" fontAlgn="base" hangingPunct="0">
        <a:lnSpc>
          <a:spcPct val="85000"/>
        </a:lnSpc>
        <a:spcBef>
          <a:spcPct val="0"/>
        </a:spcBef>
        <a:spcAft>
          <a:spcPct val="0"/>
        </a:spcAft>
        <a:defRPr sz="2800" b="1">
          <a:solidFill>
            <a:schemeClr val="tx2"/>
          </a:solidFill>
          <a:latin typeface="Calibri" pitchFamily="34" charset="0"/>
        </a:defRPr>
      </a:lvl5pPr>
      <a:lvl6pPr marL="457200" algn="ctr" rtl="0" fontAlgn="base">
        <a:lnSpc>
          <a:spcPct val="85000"/>
        </a:lnSpc>
        <a:spcBef>
          <a:spcPct val="0"/>
        </a:spcBef>
        <a:spcAft>
          <a:spcPct val="0"/>
        </a:spcAft>
        <a:defRPr sz="2800" b="1">
          <a:solidFill>
            <a:schemeClr val="tx2"/>
          </a:solidFill>
          <a:latin typeface="Calibri" pitchFamily="34" charset="0"/>
        </a:defRPr>
      </a:lvl6pPr>
      <a:lvl7pPr marL="914400" algn="ctr" rtl="0" fontAlgn="base">
        <a:lnSpc>
          <a:spcPct val="85000"/>
        </a:lnSpc>
        <a:spcBef>
          <a:spcPct val="0"/>
        </a:spcBef>
        <a:spcAft>
          <a:spcPct val="0"/>
        </a:spcAft>
        <a:defRPr sz="2800" b="1">
          <a:solidFill>
            <a:schemeClr val="tx2"/>
          </a:solidFill>
          <a:latin typeface="Calibri" pitchFamily="34" charset="0"/>
        </a:defRPr>
      </a:lvl7pPr>
      <a:lvl8pPr marL="1371600" algn="ctr" rtl="0" fontAlgn="base">
        <a:lnSpc>
          <a:spcPct val="85000"/>
        </a:lnSpc>
        <a:spcBef>
          <a:spcPct val="0"/>
        </a:spcBef>
        <a:spcAft>
          <a:spcPct val="0"/>
        </a:spcAft>
        <a:defRPr sz="2800" b="1">
          <a:solidFill>
            <a:schemeClr val="tx2"/>
          </a:solidFill>
          <a:latin typeface="Calibri" pitchFamily="34" charset="0"/>
        </a:defRPr>
      </a:lvl8pPr>
      <a:lvl9pPr marL="1828800" algn="ctr" rtl="0" fontAlgn="base">
        <a:lnSpc>
          <a:spcPct val="85000"/>
        </a:lnSpc>
        <a:spcBef>
          <a:spcPct val="0"/>
        </a:spcBef>
        <a:spcAft>
          <a:spcPct val="0"/>
        </a:spcAft>
        <a:defRPr sz="2800" b="1">
          <a:solidFill>
            <a:schemeClr val="tx2"/>
          </a:solidFill>
          <a:latin typeface="Calibri" pitchFamily="34" charset="0"/>
        </a:defRPr>
      </a:lvl9pPr>
    </p:titleStyle>
    <p:bodyStyle>
      <a:lvl1pPr marL="230188" indent="-230188" algn="l" rtl="0" eaLnBrk="0" fontAlgn="base" hangingPunct="0">
        <a:spcBef>
          <a:spcPct val="40000"/>
        </a:spcBef>
        <a:spcAft>
          <a:spcPct val="0"/>
        </a:spcAft>
        <a:buClr>
          <a:srgbClr val="005596"/>
        </a:buClr>
        <a:buChar char="•"/>
        <a:defRPr sz="2400" b="1">
          <a:solidFill>
            <a:schemeClr val="tx1"/>
          </a:solidFill>
          <a:latin typeface="+mn-lt"/>
          <a:ea typeface="+mn-ea"/>
          <a:cs typeface="+mn-cs"/>
        </a:defRPr>
      </a:lvl1pPr>
      <a:lvl2pPr marL="573088" indent="-228600" algn="l" rtl="0" eaLnBrk="0" fontAlgn="base" hangingPunct="0">
        <a:spcBef>
          <a:spcPct val="40000"/>
        </a:spcBef>
        <a:spcAft>
          <a:spcPct val="0"/>
        </a:spcAft>
        <a:buClr>
          <a:srgbClr val="005596"/>
        </a:buClr>
        <a:buChar char="•"/>
        <a:defRPr sz="2400" b="1">
          <a:solidFill>
            <a:schemeClr val="tx1"/>
          </a:solidFill>
          <a:latin typeface="+mn-lt"/>
        </a:defRPr>
      </a:lvl2pPr>
      <a:lvl3pPr marL="914400" indent="-227013" algn="l" rtl="0" eaLnBrk="0" fontAlgn="base" hangingPunct="0">
        <a:spcBef>
          <a:spcPct val="40000"/>
        </a:spcBef>
        <a:spcAft>
          <a:spcPct val="0"/>
        </a:spcAft>
        <a:buClr>
          <a:srgbClr val="005596"/>
        </a:buClr>
        <a:buChar char="•"/>
        <a:defRPr sz="2400" b="1">
          <a:solidFill>
            <a:schemeClr val="tx1"/>
          </a:solidFill>
          <a:latin typeface="+mn-lt"/>
        </a:defRPr>
      </a:lvl3pPr>
      <a:lvl4pPr marL="1255713" indent="-227013" algn="l" rtl="0" eaLnBrk="0" fontAlgn="base" hangingPunct="0">
        <a:spcBef>
          <a:spcPct val="40000"/>
        </a:spcBef>
        <a:spcAft>
          <a:spcPct val="0"/>
        </a:spcAft>
        <a:buClr>
          <a:srgbClr val="005596"/>
        </a:buClr>
        <a:buChar char="•"/>
        <a:defRPr sz="2400" b="1">
          <a:solidFill>
            <a:schemeClr val="tx1"/>
          </a:solidFill>
          <a:latin typeface="+mn-lt"/>
        </a:defRPr>
      </a:lvl4pPr>
      <a:lvl5pPr marL="1598613" indent="-228600" algn="l" rtl="0" eaLnBrk="0" fontAlgn="base" hangingPunct="0">
        <a:spcBef>
          <a:spcPct val="40000"/>
        </a:spcBef>
        <a:spcAft>
          <a:spcPct val="0"/>
        </a:spcAft>
        <a:buClr>
          <a:srgbClr val="005596"/>
        </a:buClr>
        <a:buChar char="•"/>
        <a:defRPr sz="2400" b="1">
          <a:solidFill>
            <a:schemeClr val="tx1"/>
          </a:solidFill>
          <a:latin typeface="+mn-lt"/>
        </a:defRPr>
      </a:lvl5pPr>
      <a:lvl6pPr marL="2055813" indent="-228600" algn="l" rtl="0" fontAlgn="base">
        <a:spcBef>
          <a:spcPct val="40000"/>
        </a:spcBef>
        <a:spcAft>
          <a:spcPct val="0"/>
        </a:spcAft>
        <a:buClr>
          <a:srgbClr val="005596"/>
        </a:buClr>
        <a:buChar char="•"/>
        <a:defRPr sz="2400" b="1">
          <a:solidFill>
            <a:schemeClr val="tx1"/>
          </a:solidFill>
          <a:latin typeface="+mn-lt"/>
        </a:defRPr>
      </a:lvl6pPr>
      <a:lvl7pPr marL="2513013" indent="-228600" algn="l" rtl="0" fontAlgn="base">
        <a:spcBef>
          <a:spcPct val="40000"/>
        </a:spcBef>
        <a:spcAft>
          <a:spcPct val="0"/>
        </a:spcAft>
        <a:buClr>
          <a:srgbClr val="005596"/>
        </a:buClr>
        <a:buChar char="•"/>
        <a:defRPr sz="2400" b="1">
          <a:solidFill>
            <a:schemeClr val="tx1"/>
          </a:solidFill>
          <a:latin typeface="+mn-lt"/>
        </a:defRPr>
      </a:lvl7pPr>
      <a:lvl8pPr marL="2970213" indent="-228600" algn="l" rtl="0" fontAlgn="base">
        <a:spcBef>
          <a:spcPct val="40000"/>
        </a:spcBef>
        <a:spcAft>
          <a:spcPct val="0"/>
        </a:spcAft>
        <a:buClr>
          <a:srgbClr val="005596"/>
        </a:buClr>
        <a:buChar char="•"/>
        <a:defRPr sz="2400" b="1">
          <a:solidFill>
            <a:schemeClr val="tx1"/>
          </a:solidFill>
          <a:latin typeface="+mn-lt"/>
        </a:defRPr>
      </a:lvl8pPr>
      <a:lvl9pPr marL="3427413" indent="-228600" algn="l" rtl="0" fontAlgn="base">
        <a:spcBef>
          <a:spcPct val="40000"/>
        </a:spcBef>
        <a:spcAft>
          <a:spcPct val="0"/>
        </a:spcAft>
        <a:buClr>
          <a:srgbClr val="005596"/>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96A000"/>
        </a:solidFill>
        <a:effectLst/>
      </p:bgPr>
    </p:bg>
    <p:spTree>
      <p:nvGrpSpPr>
        <p:cNvPr id="1" name=""/>
        <p:cNvGrpSpPr/>
        <p:nvPr/>
      </p:nvGrpSpPr>
      <p:grpSpPr>
        <a:xfrm>
          <a:off x="0" y="0"/>
          <a:ext cx="0" cy="0"/>
          <a:chOff x="0" y="0"/>
          <a:chExt cx="0" cy="0"/>
        </a:xfrm>
      </p:grpSpPr>
      <p:sp>
        <p:nvSpPr>
          <p:cNvPr id="8" name="Blue Rectangle 2"/>
          <p:cNvSpPr txBox="1">
            <a:spLocks/>
          </p:cNvSpPr>
          <p:nvPr/>
        </p:nvSpPr>
        <p:spPr bwMode="black">
          <a:xfrm>
            <a:off x="8613508" y="6162675"/>
            <a:ext cx="530492" cy="694944"/>
          </a:xfrm>
          <a:prstGeom prst="rect">
            <a:avLst/>
          </a:prstGeom>
          <a:solidFill>
            <a:schemeClr val="tx1"/>
          </a:solidFill>
        </p:spPr>
        <p:txBody>
          <a:bodyPr lIns="0" tIns="0" rIns="0" bIns="0" anchor="ctr" anchorCtr="0">
            <a:noAutofit/>
          </a:bodyPr>
          <a:lstStyle>
            <a:lvl1pPr>
              <a:defRPr/>
            </a:lvl1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60420" name="Blue Rectangle 1"/>
          <p:cNvSpPr>
            <a:spLocks noChangeArrowheads="1"/>
          </p:cNvSpPr>
          <p:nvPr/>
        </p:nvSpPr>
        <p:spPr bwMode="black">
          <a:xfrm>
            <a:off x="7862888" y="6162675"/>
            <a:ext cx="731520" cy="695325"/>
          </a:xfrm>
          <a:prstGeom prst="rect">
            <a:avLst/>
          </a:prstGeom>
          <a:solidFill>
            <a:srgbClr val="005596"/>
          </a:solidFill>
          <a:ln w="28575" algn="ctr">
            <a:noFill/>
            <a:miter lim="800000"/>
            <a:headEnd/>
            <a:tailEnd/>
          </a:ln>
          <a:effectLst/>
        </p:spPr>
        <p:txBody>
          <a:bodyPr anchor="ctr">
            <a:spAutoFit/>
          </a:bodyPr>
          <a:lstStyle/>
          <a:p>
            <a:pPr>
              <a:buFont typeface="Arial" charset="0"/>
              <a:buNone/>
              <a:defRPr/>
            </a:pPr>
            <a:endParaRPr lang="en-US" dirty="0"/>
          </a:p>
        </p:txBody>
      </p:sp>
      <p:sp>
        <p:nvSpPr>
          <p:cNvPr id="7" name="Slide Number Placeholder"/>
          <p:cNvSpPr>
            <a:spLocks noGrp="1"/>
          </p:cNvSpPr>
          <p:nvPr>
            <p:ph type="sldNum" sz="quarter" idx="4"/>
          </p:nvPr>
        </p:nvSpPr>
        <p:spPr bwMode="auto">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3D0814A7-6EEF-4E2B-82FD-5338C0AF3E0B}" type="slidenum">
              <a:rPr lang="en-US"/>
              <a:pPr>
                <a:defRPr/>
              </a:pPr>
              <a:t>‹#›</a:t>
            </a:fld>
            <a:endParaRPr lang="en-US" dirty="0"/>
          </a:p>
        </p:txBody>
      </p:sp>
      <p:pic>
        <p:nvPicPr>
          <p:cNvPr id="9" name="Logo" descr="BVLogo2010_HORIZONTAL_W.em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15290" y="6313489"/>
            <a:ext cx="485918" cy="393700"/>
          </a:xfrm>
          <a:prstGeom prst="rect">
            <a:avLst/>
          </a:prstGeom>
        </p:spPr>
      </p:pic>
    </p:spTree>
  </p:cSld>
  <p:clrMap bg1="lt1" tx1="dk1" bg2="lt2" tx2="dk2" accent1="accent1" accent2="accent2" accent3="accent3" accent4="accent4" accent5="accent5" accent6="accent6" hlink="hlink" folHlink="folHlink"/>
  <p:sldLayoutIdLst>
    <p:sldLayoutId id="2147484178" r:id="rId1"/>
    <p:sldLayoutId id="2147484179" r:id="rId2"/>
  </p:sldLayoutIdLst>
  <p:timing>
    <p:tnLst>
      <p:par>
        <p:cTn id="1" dur="indefinite" restart="never" nodeType="tmRoot"/>
      </p:par>
    </p:tnLst>
  </p:timing>
  <p:hf hdr="0"/>
  <p:txStyles>
    <p:titleStyle>
      <a:lvl1pPr algn="l" rtl="0" eaLnBrk="0" fontAlgn="base" hangingPunct="0">
        <a:lnSpc>
          <a:spcPct val="70000"/>
        </a:lnSpc>
        <a:spcBef>
          <a:spcPct val="0"/>
        </a:spcBef>
        <a:spcAft>
          <a:spcPct val="0"/>
        </a:spcAft>
        <a:defRPr sz="6800" b="1" cap="all">
          <a:solidFill>
            <a:schemeClr val="bg1"/>
          </a:solidFill>
          <a:latin typeface="+mj-lt"/>
          <a:ea typeface="+mj-ea"/>
          <a:cs typeface="+mj-cs"/>
        </a:defRPr>
      </a:lvl1pPr>
      <a:lvl2pPr algn="l" rtl="0" eaLnBrk="0" fontAlgn="base" hangingPunct="0">
        <a:lnSpc>
          <a:spcPct val="70000"/>
        </a:lnSpc>
        <a:spcBef>
          <a:spcPct val="0"/>
        </a:spcBef>
        <a:spcAft>
          <a:spcPct val="0"/>
        </a:spcAft>
        <a:defRPr sz="7200" b="1">
          <a:solidFill>
            <a:schemeClr val="bg1"/>
          </a:solidFill>
          <a:latin typeface="Calibri" pitchFamily="34" charset="0"/>
        </a:defRPr>
      </a:lvl2pPr>
      <a:lvl3pPr algn="l" rtl="0" eaLnBrk="0" fontAlgn="base" hangingPunct="0">
        <a:lnSpc>
          <a:spcPct val="70000"/>
        </a:lnSpc>
        <a:spcBef>
          <a:spcPct val="0"/>
        </a:spcBef>
        <a:spcAft>
          <a:spcPct val="0"/>
        </a:spcAft>
        <a:defRPr sz="7200" b="1">
          <a:solidFill>
            <a:schemeClr val="bg1"/>
          </a:solidFill>
          <a:latin typeface="Calibri" pitchFamily="34" charset="0"/>
        </a:defRPr>
      </a:lvl3pPr>
      <a:lvl4pPr algn="l" rtl="0" eaLnBrk="0" fontAlgn="base" hangingPunct="0">
        <a:lnSpc>
          <a:spcPct val="70000"/>
        </a:lnSpc>
        <a:spcBef>
          <a:spcPct val="0"/>
        </a:spcBef>
        <a:spcAft>
          <a:spcPct val="0"/>
        </a:spcAft>
        <a:defRPr sz="7200" b="1">
          <a:solidFill>
            <a:schemeClr val="bg1"/>
          </a:solidFill>
          <a:latin typeface="Calibri" pitchFamily="34" charset="0"/>
        </a:defRPr>
      </a:lvl4pPr>
      <a:lvl5pPr algn="l" rtl="0" eaLnBrk="0" fontAlgn="base" hangingPunct="0">
        <a:lnSpc>
          <a:spcPct val="70000"/>
        </a:lnSpc>
        <a:spcBef>
          <a:spcPct val="0"/>
        </a:spcBef>
        <a:spcAft>
          <a:spcPct val="0"/>
        </a:spcAft>
        <a:defRPr sz="7200" b="1">
          <a:solidFill>
            <a:schemeClr val="bg1"/>
          </a:solidFill>
          <a:latin typeface="Calibri" pitchFamily="34" charset="0"/>
        </a:defRPr>
      </a:lvl5pPr>
      <a:lvl6pPr marL="457200" algn="l" rtl="0" fontAlgn="base">
        <a:lnSpc>
          <a:spcPct val="70000"/>
        </a:lnSpc>
        <a:spcBef>
          <a:spcPct val="0"/>
        </a:spcBef>
        <a:spcAft>
          <a:spcPct val="0"/>
        </a:spcAft>
        <a:defRPr sz="7200" b="1">
          <a:solidFill>
            <a:schemeClr val="bg1"/>
          </a:solidFill>
          <a:latin typeface="Calibri" pitchFamily="34" charset="0"/>
        </a:defRPr>
      </a:lvl6pPr>
      <a:lvl7pPr marL="914400" algn="l" rtl="0" fontAlgn="base">
        <a:lnSpc>
          <a:spcPct val="70000"/>
        </a:lnSpc>
        <a:spcBef>
          <a:spcPct val="0"/>
        </a:spcBef>
        <a:spcAft>
          <a:spcPct val="0"/>
        </a:spcAft>
        <a:defRPr sz="7200" b="1">
          <a:solidFill>
            <a:schemeClr val="bg1"/>
          </a:solidFill>
          <a:latin typeface="Calibri" pitchFamily="34" charset="0"/>
        </a:defRPr>
      </a:lvl7pPr>
      <a:lvl8pPr marL="1371600" algn="l" rtl="0" fontAlgn="base">
        <a:lnSpc>
          <a:spcPct val="70000"/>
        </a:lnSpc>
        <a:spcBef>
          <a:spcPct val="0"/>
        </a:spcBef>
        <a:spcAft>
          <a:spcPct val="0"/>
        </a:spcAft>
        <a:defRPr sz="7200" b="1">
          <a:solidFill>
            <a:schemeClr val="bg1"/>
          </a:solidFill>
          <a:latin typeface="Calibri" pitchFamily="34" charset="0"/>
        </a:defRPr>
      </a:lvl8pPr>
      <a:lvl9pPr marL="1828800" algn="l" rtl="0" fontAlgn="base">
        <a:lnSpc>
          <a:spcPct val="70000"/>
        </a:lnSpc>
        <a:spcBef>
          <a:spcPct val="0"/>
        </a:spcBef>
        <a:spcAft>
          <a:spcPct val="0"/>
        </a:spcAft>
        <a:defRPr sz="7200" b="1">
          <a:solidFill>
            <a:schemeClr val="bg1"/>
          </a:solidFill>
          <a:latin typeface="Calibri" pitchFamily="34" charset="0"/>
        </a:defRPr>
      </a:lvl9pPr>
    </p:titleStyle>
    <p:bodyStyle>
      <a:lvl1pPr marL="230188" indent="-2301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73088" indent="-228600" algn="l" rtl="0" eaLnBrk="0" fontAlgn="base" hangingPunct="0">
        <a:spcBef>
          <a:spcPct val="20000"/>
        </a:spcBef>
        <a:spcAft>
          <a:spcPct val="0"/>
        </a:spcAft>
        <a:buClr>
          <a:schemeClr val="accent1"/>
        </a:buClr>
        <a:buChar char="•"/>
        <a:defRPr sz="2400" b="1">
          <a:solidFill>
            <a:schemeClr val="tx1"/>
          </a:solidFill>
          <a:latin typeface="+mn-lt"/>
        </a:defRPr>
      </a:lvl2pPr>
      <a:lvl3pPr marL="914400" indent="-227013" algn="l" rtl="0" eaLnBrk="0" fontAlgn="base" hangingPunct="0">
        <a:spcBef>
          <a:spcPct val="20000"/>
        </a:spcBef>
        <a:spcAft>
          <a:spcPct val="0"/>
        </a:spcAft>
        <a:buClr>
          <a:schemeClr val="accent1"/>
        </a:buClr>
        <a:buChar char="•"/>
        <a:defRPr sz="2400" b="1">
          <a:solidFill>
            <a:schemeClr val="tx1"/>
          </a:solidFill>
          <a:latin typeface="+mn-lt"/>
        </a:defRPr>
      </a:lvl3pPr>
      <a:lvl4pPr marL="1255713" indent="-227013" algn="l" rtl="0" eaLnBrk="0" fontAlgn="base" hangingPunct="0">
        <a:spcBef>
          <a:spcPct val="20000"/>
        </a:spcBef>
        <a:spcAft>
          <a:spcPct val="0"/>
        </a:spcAft>
        <a:buClr>
          <a:schemeClr val="accent1"/>
        </a:buClr>
        <a:buChar char="•"/>
        <a:defRPr sz="2400" b="1">
          <a:solidFill>
            <a:schemeClr val="tx1"/>
          </a:solidFill>
          <a:latin typeface="+mn-lt"/>
        </a:defRPr>
      </a:lvl4pPr>
      <a:lvl5pPr marL="1598613" indent="-228600" algn="l" rtl="0" eaLnBrk="0" fontAlgn="base" hangingPunct="0">
        <a:spcBef>
          <a:spcPct val="20000"/>
        </a:spcBef>
        <a:spcAft>
          <a:spcPct val="0"/>
        </a:spcAft>
        <a:buClr>
          <a:schemeClr val="accent1"/>
        </a:buClr>
        <a:buChar char="•"/>
        <a:defRPr sz="2400" b="1">
          <a:solidFill>
            <a:schemeClr val="tx1"/>
          </a:solidFill>
          <a:latin typeface="+mn-lt"/>
        </a:defRPr>
      </a:lvl5pPr>
      <a:lvl6pPr marL="2055813" indent="-228600" algn="l" rtl="0" fontAlgn="base">
        <a:spcBef>
          <a:spcPct val="20000"/>
        </a:spcBef>
        <a:spcAft>
          <a:spcPct val="0"/>
        </a:spcAft>
        <a:buClr>
          <a:schemeClr val="accent1"/>
        </a:buClr>
        <a:buChar char="•"/>
        <a:defRPr sz="2400" b="1">
          <a:solidFill>
            <a:schemeClr val="tx1"/>
          </a:solidFill>
          <a:latin typeface="+mn-lt"/>
        </a:defRPr>
      </a:lvl6pPr>
      <a:lvl7pPr marL="2513013" indent="-228600" algn="l" rtl="0" fontAlgn="base">
        <a:spcBef>
          <a:spcPct val="20000"/>
        </a:spcBef>
        <a:spcAft>
          <a:spcPct val="0"/>
        </a:spcAft>
        <a:buClr>
          <a:schemeClr val="accent1"/>
        </a:buClr>
        <a:buChar char="•"/>
        <a:defRPr sz="2400" b="1">
          <a:solidFill>
            <a:schemeClr val="tx1"/>
          </a:solidFill>
          <a:latin typeface="+mn-lt"/>
        </a:defRPr>
      </a:lvl7pPr>
      <a:lvl8pPr marL="2970213" indent="-228600" algn="l" rtl="0" fontAlgn="base">
        <a:spcBef>
          <a:spcPct val="20000"/>
        </a:spcBef>
        <a:spcAft>
          <a:spcPct val="0"/>
        </a:spcAft>
        <a:buClr>
          <a:schemeClr val="accent1"/>
        </a:buClr>
        <a:buChar char="•"/>
        <a:defRPr sz="2400" b="1">
          <a:solidFill>
            <a:schemeClr val="tx1"/>
          </a:solidFill>
          <a:latin typeface="+mn-lt"/>
        </a:defRPr>
      </a:lvl8pPr>
      <a:lvl9pPr marL="3427413" indent="-228600" algn="l" rtl="0" fontAlgn="base">
        <a:spcBef>
          <a:spcPct val="20000"/>
        </a:spcBef>
        <a:spcAft>
          <a:spcPct val="0"/>
        </a:spcAft>
        <a:buClr>
          <a:schemeClr val="accent1"/>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Blue Rectangle 2"/>
          <p:cNvSpPr txBox="1">
            <a:spLocks/>
          </p:cNvSpPr>
          <p:nvPr/>
        </p:nvSpPr>
        <p:spPr bwMode="black">
          <a:xfrm>
            <a:off x="8613508" y="6162675"/>
            <a:ext cx="530492" cy="694944"/>
          </a:xfrm>
          <a:prstGeom prst="rect">
            <a:avLst/>
          </a:prstGeom>
          <a:solidFill>
            <a:schemeClr val="tx1"/>
          </a:solidFill>
        </p:spPr>
        <p:txBody>
          <a:bodyPr lIns="0" tIns="0" rIns="0" bIns="0" anchor="ctr" anchorCtr="0">
            <a:noAutofit/>
          </a:bodyPr>
          <a:lstStyle>
            <a:lvl1pPr>
              <a:defRPr/>
            </a:lvl1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57352" name="Sidebar"/>
          <p:cNvSpPr>
            <a:spLocks noChangeArrowheads="1"/>
          </p:cNvSpPr>
          <p:nvPr/>
        </p:nvSpPr>
        <p:spPr bwMode="black">
          <a:xfrm>
            <a:off x="0" y="0"/>
            <a:ext cx="457200" cy="6858000"/>
          </a:xfrm>
          <a:prstGeom prst="rect">
            <a:avLst/>
          </a:prstGeom>
          <a:solidFill>
            <a:schemeClr val="accent2"/>
          </a:solidFill>
          <a:ln w="28575" algn="ctr">
            <a:noFill/>
            <a:miter lim="800000"/>
            <a:headEnd/>
            <a:tailEnd/>
          </a:ln>
          <a:effectLst/>
        </p:spPr>
        <p:txBody>
          <a:bodyPr anchor="ctr"/>
          <a:lstStyle/>
          <a:p>
            <a:pPr>
              <a:buFont typeface="Arial" charset="0"/>
              <a:buNone/>
              <a:defRPr/>
            </a:pPr>
            <a:endParaRPr lang="en-US" dirty="0"/>
          </a:p>
        </p:txBody>
      </p:sp>
      <p:sp>
        <p:nvSpPr>
          <p:cNvPr id="11" name="Title Placeholder"/>
          <p:cNvSpPr>
            <a:spLocks noGrp="1"/>
          </p:cNvSpPr>
          <p:nvPr>
            <p:ph type="title"/>
          </p:nvPr>
        </p:nvSpPr>
        <p:spPr>
          <a:xfrm>
            <a:off x="1157288" y="815975"/>
            <a:ext cx="7529512" cy="1143000"/>
          </a:xfrm>
          <a:prstGeom prst="rect">
            <a:avLst/>
          </a:prstGeom>
        </p:spPr>
        <p:txBody>
          <a:bodyPr vert="horz" lIns="0" tIns="0" rIns="0" bIns="91440" rtlCol="0" anchor="t" anchorCtr="0">
            <a:normAutofit/>
          </a:bodyPr>
          <a:lstStyle/>
          <a:p>
            <a:r>
              <a:rPr lang="en-US" dirty="0" smtClean="0"/>
              <a:t>Click to edit Master title style</a:t>
            </a:r>
            <a:endParaRPr lang="en-US" dirty="0"/>
          </a:p>
        </p:txBody>
      </p:sp>
      <p:sp>
        <p:nvSpPr>
          <p:cNvPr id="16" name="Footer Placeholder"/>
          <p:cNvSpPr>
            <a:spLocks noGrp="1"/>
          </p:cNvSpPr>
          <p:nvPr>
            <p:ph type="ftr" sz="quarter" idx="3"/>
          </p:nvPr>
        </p:nvSpPr>
        <p:spPr>
          <a:xfrm>
            <a:off x="1157289" y="0"/>
            <a:ext cx="6858000" cy="365125"/>
          </a:xfrm>
          <a:prstGeom prst="rect">
            <a:avLst/>
          </a:prstGeom>
        </p:spPr>
        <p:txBody>
          <a:bodyPr vert="horz" lIns="91440" tIns="45720" rIns="91440" bIns="45720" rtlCol="0" anchor="ctr"/>
          <a:lstStyle>
            <a:lvl1pPr algn="r">
              <a:defRPr sz="1000">
                <a:solidFill>
                  <a:schemeClr val="bg2"/>
                </a:solidFill>
              </a:defRPr>
            </a:lvl1pPr>
          </a:lstStyle>
          <a:p>
            <a:r>
              <a:rPr lang="en-US" smtClean="0"/>
              <a:t>WVD8     |</a:t>
            </a:r>
            <a:endParaRPr lang="en-US" dirty="0"/>
          </a:p>
        </p:txBody>
      </p:sp>
      <p:sp>
        <p:nvSpPr>
          <p:cNvPr id="19" name="Date Placeholder"/>
          <p:cNvSpPr>
            <a:spLocks noGrp="1"/>
          </p:cNvSpPr>
          <p:nvPr>
            <p:ph type="dt" sz="half" idx="2"/>
          </p:nvPr>
        </p:nvSpPr>
        <p:spPr>
          <a:xfrm>
            <a:off x="8015287" y="0"/>
            <a:ext cx="1128711" cy="365125"/>
          </a:xfrm>
          <a:prstGeom prst="rect">
            <a:avLst/>
          </a:prstGeom>
        </p:spPr>
        <p:txBody>
          <a:bodyPr vert="horz" lIns="45720" tIns="45720" rIns="0" bIns="45720" rtlCol="0" anchor="ctr"/>
          <a:lstStyle>
            <a:lvl1pPr algn="l">
              <a:defRPr sz="1000">
                <a:solidFill>
                  <a:schemeClr val="bg2"/>
                </a:solidFill>
              </a:defRPr>
            </a:lvl1pPr>
          </a:lstStyle>
          <a:p>
            <a:r>
              <a:rPr lang="en-US" smtClean="0"/>
              <a:t>3 December 2014</a:t>
            </a:r>
            <a:endParaRPr lang="en-US" dirty="0"/>
          </a:p>
        </p:txBody>
      </p:sp>
      <p:sp>
        <p:nvSpPr>
          <p:cNvPr id="18" name="Blue Rectangle 1"/>
          <p:cNvSpPr>
            <a:spLocks noChangeArrowheads="1"/>
          </p:cNvSpPr>
          <p:nvPr/>
        </p:nvSpPr>
        <p:spPr bwMode="black">
          <a:xfrm>
            <a:off x="7862888" y="6162675"/>
            <a:ext cx="731520" cy="695325"/>
          </a:xfrm>
          <a:prstGeom prst="rect">
            <a:avLst/>
          </a:prstGeom>
          <a:solidFill>
            <a:srgbClr val="005596"/>
          </a:solidFill>
          <a:ln w="28575" algn="ctr">
            <a:noFill/>
            <a:miter lim="800000"/>
            <a:headEnd/>
            <a:tailEnd/>
          </a:ln>
          <a:effectLst/>
        </p:spPr>
        <p:txBody>
          <a:bodyPr anchor="ctr">
            <a:spAutoFit/>
          </a:bodyPr>
          <a:lstStyle/>
          <a:p>
            <a:pPr>
              <a:buFont typeface="Arial" charset="0"/>
              <a:buNone/>
              <a:defRPr/>
            </a:pPr>
            <a:endParaRPr lang="en-US" dirty="0"/>
          </a:p>
        </p:txBody>
      </p:sp>
      <p:sp>
        <p:nvSpPr>
          <p:cNvPr id="21" name="Slide Number Placeholder"/>
          <p:cNvSpPr>
            <a:spLocks noGrp="1"/>
          </p:cNvSpPr>
          <p:nvPr>
            <p:ph type="sldNum" sz="quarter" idx="4"/>
          </p:nvPr>
        </p:nvSpPr>
        <p:spPr bwMode="auto">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C7A30038-3E6C-4A22-9BAD-A0B61E9DDF60}" type="slidenum">
              <a:rPr lang="en-US" smtClean="0"/>
              <a:pPr>
                <a:defRPr/>
              </a:pPr>
              <a:t>‹#›</a:t>
            </a:fld>
            <a:endParaRPr lang="en-US" dirty="0"/>
          </a:p>
        </p:txBody>
      </p:sp>
      <p:pic>
        <p:nvPicPr>
          <p:cNvPr id="23" name="Logo" descr="BVLogo2010_HORIZONTAL_W.emf"/>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15290" y="6313489"/>
            <a:ext cx="485918" cy="393700"/>
          </a:xfrm>
          <a:prstGeom prst="rect">
            <a:avLst/>
          </a:prstGeom>
        </p:spPr>
      </p:pic>
    </p:spTree>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2" r:id="rId5"/>
    <p:sldLayoutId id="2147484193" r:id="rId6"/>
  </p:sldLayoutIdLst>
  <p:timing>
    <p:tnLst>
      <p:par>
        <p:cTn id="1" dur="indefinite" restart="never" nodeType="tmRoot"/>
      </p:par>
    </p:tnLst>
  </p:timing>
  <p:hf hdr="0"/>
  <p:txStyles>
    <p:titleStyle>
      <a:lvl1pPr algn="l" rtl="0" eaLnBrk="0" fontAlgn="base" hangingPunct="0">
        <a:lnSpc>
          <a:spcPct val="70000"/>
        </a:lnSpc>
        <a:spcBef>
          <a:spcPct val="0"/>
        </a:spcBef>
        <a:spcAft>
          <a:spcPct val="0"/>
        </a:spcAft>
        <a:defRPr kumimoji="0" lang="en-US" sz="3200" b="1" i="0" u="none" strike="noStrike" kern="0" cap="all" spc="0" normalizeH="0" baseline="0" noProof="0" dirty="0" smtClean="0">
          <a:ln>
            <a:noFill/>
          </a:ln>
          <a:solidFill>
            <a:schemeClr val="tx1"/>
          </a:solidFill>
          <a:effectLst/>
          <a:uLnTx/>
          <a:uFillTx/>
          <a:latin typeface="+mj-lt"/>
          <a:ea typeface="+mn-ea"/>
          <a:cs typeface="+mn-cs"/>
        </a:defRPr>
      </a:lvl1pPr>
      <a:lvl2pPr algn="ctr" rtl="0" eaLnBrk="0" fontAlgn="base" hangingPunct="0">
        <a:lnSpc>
          <a:spcPct val="85000"/>
        </a:lnSpc>
        <a:spcBef>
          <a:spcPct val="0"/>
        </a:spcBef>
        <a:spcAft>
          <a:spcPct val="0"/>
        </a:spcAft>
        <a:defRPr sz="2800" b="1">
          <a:solidFill>
            <a:schemeClr val="tx2"/>
          </a:solidFill>
          <a:latin typeface="Calibri" pitchFamily="34" charset="0"/>
        </a:defRPr>
      </a:lvl2pPr>
      <a:lvl3pPr algn="ctr" rtl="0" eaLnBrk="0" fontAlgn="base" hangingPunct="0">
        <a:lnSpc>
          <a:spcPct val="85000"/>
        </a:lnSpc>
        <a:spcBef>
          <a:spcPct val="0"/>
        </a:spcBef>
        <a:spcAft>
          <a:spcPct val="0"/>
        </a:spcAft>
        <a:defRPr sz="2800" b="1">
          <a:solidFill>
            <a:schemeClr val="tx2"/>
          </a:solidFill>
          <a:latin typeface="Calibri" pitchFamily="34" charset="0"/>
        </a:defRPr>
      </a:lvl3pPr>
      <a:lvl4pPr algn="ctr" rtl="0" eaLnBrk="0" fontAlgn="base" hangingPunct="0">
        <a:lnSpc>
          <a:spcPct val="85000"/>
        </a:lnSpc>
        <a:spcBef>
          <a:spcPct val="0"/>
        </a:spcBef>
        <a:spcAft>
          <a:spcPct val="0"/>
        </a:spcAft>
        <a:defRPr sz="2800" b="1">
          <a:solidFill>
            <a:schemeClr val="tx2"/>
          </a:solidFill>
          <a:latin typeface="Calibri" pitchFamily="34" charset="0"/>
        </a:defRPr>
      </a:lvl4pPr>
      <a:lvl5pPr algn="ctr" rtl="0" eaLnBrk="0" fontAlgn="base" hangingPunct="0">
        <a:lnSpc>
          <a:spcPct val="85000"/>
        </a:lnSpc>
        <a:spcBef>
          <a:spcPct val="0"/>
        </a:spcBef>
        <a:spcAft>
          <a:spcPct val="0"/>
        </a:spcAft>
        <a:defRPr sz="2800" b="1">
          <a:solidFill>
            <a:schemeClr val="tx2"/>
          </a:solidFill>
          <a:latin typeface="Calibri" pitchFamily="34" charset="0"/>
        </a:defRPr>
      </a:lvl5pPr>
      <a:lvl6pPr marL="457200" algn="ctr" rtl="0" fontAlgn="base">
        <a:lnSpc>
          <a:spcPct val="85000"/>
        </a:lnSpc>
        <a:spcBef>
          <a:spcPct val="0"/>
        </a:spcBef>
        <a:spcAft>
          <a:spcPct val="0"/>
        </a:spcAft>
        <a:defRPr sz="2800" b="1">
          <a:solidFill>
            <a:schemeClr val="tx2"/>
          </a:solidFill>
          <a:latin typeface="Calibri" pitchFamily="34" charset="0"/>
        </a:defRPr>
      </a:lvl6pPr>
      <a:lvl7pPr marL="914400" algn="ctr" rtl="0" fontAlgn="base">
        <a:lnSpc>
          <a:spcPct val="85000"/>
        </a:lnSpc>
        <a:spcBef>
          <a:spcPct val="0"/>
        </a:spcBef>
        <a:spcAft>
          <a:spcPct val="0"/>
        </a:spcAft>
        <a:defRPr sz="2800" b="1">
          <a:solidFill>
            <a:schemeClr val="tx2"/>
          </a:solidFill>
          <a:latin typeface="Calibri" pitchFamily="34" charset="0"/>
        </a:defRPr>
      </a:lvl7pPr>
      <a:lvl8pPr marL="1371600" algn="ctr" rtl="0" fontAlgn="base">
        <a:lnSpc>
          <a:spcPct val="85000"/>
        </a:lnSpc>
        <a:spcBef>
          <a:spcPct val="0"/>
        </a:spcBef>
        <a:spcAft>
          <a:spcPct val="0"/>
        </a:spcAft>
        <a:defRPr sz="2800" b="1">
          <a:solidFill>
            <a:schemeClr val="tx2"/>
          </a:solidFill>
          <a:latin typeface="Calibri" pitchFamily="34" charset="0"/>
        </a:defRPr>
      </a:lvl8pPr>
      <a:lvl9pPr marL="1828800" algn="ctr" rtl="0" fontAlgn="base">
        <a:lnSpc>
          <a:spcPct val="85000"/>
        </a:lnSpc>
        <a:spcBef>
          <a:spcPct val="0"/>
        </a:spcBef>
        <a:spcAft>
          <a:spcPct val="0"/>
        </a:spcAft>
        <a:defRPr sz="2800" b="1">
          <a:solidFill>
            <a:schemeClr val="tx2"/>
          </a:solidFill>
          <a:latin typeface="Calibri" pitchFamily="34" charset="0"/>
        </a:defRPr>
      </a:lvl9pPr>
    </p:titleStyle>
    <p:bodyStyle>
      <a:lvl1pPr marL="230188" indent="-230188" algn="l" rtl="0" eaLnBrk="0" fontAlgn="base" hangingPunct="0">
        <a:spcBef>
          <a:spcPct val="40000"/>
        </a:spcBef>
        <a:spcAft>
          <a:spcPct val="0"/>
        </a:spcAft>
        <a:buClr>
          <a:srgbClr val="005596"/>
        </a:buClr>
        <a:buChar char="•"/>
        <a:defRPr sz="2400" b="1">
          <a:solidFill>
            <a:schemeClr val="tx1"/>
          </a:solidFill>
          <a:latin typeface="+mn-lt"/>
          <a:ea typeface="+mn-ea"/>
          <a:cs typeface="+mn-cs"/>
        </a:defRPr>
      </a:lvl1pPr>
      <a:lvl2pPr marL="573088" indent="-228600" algn="l" rtl="0" eaLnBrk="0" fontAlgn="base" hangingPunct="0">
        <a:spcBef>
          <a:spcPct val="40000"/>
        </a:spcBef>
        <a:spcAft>
          <a:spcPct val="0"/>
        </a:spcAft>
        <a:buClr>
          <a:srgbClr val="005596"/>
        </a:buClr>
        <a:buChar char="•"/>
        <a:defRPr sz="2400" b="1">
          <a:solidFill>
            <a:schemeClr val="tx1"/>
          </a:solidFill>
          <a:latin typeface="+mn-lt"/>
        </a:defRPr>
      </a:lvl2pPr>
      <a:lvl3pPr marL="914400" indent="-227013" algn="l" rtl="0" eaLnBrk="0" fontAlgn="base" hangingPunct="0">
        <a:spcBef>
          <a:spcPct val="40000"/>
        </a:spcBef>
        <a:spcAft>
          <a:spcPct val="0"/>
        </a:spcAft>
        <a:buClr>
          <a:srgbClr val="005596"/>
        </a:buClr>
        <a:buChar char="•"/>
        <a:defRPr sz="2400" b="1">
          <a:solidFill>
            <a:schemeClr val="tx1"/>
          </a:solidFill>
          <a:latin typeface="+mn-lt"/>
        </a:defRPr>
      </a:lvl3pPr>
      <a:lvl4pPr marL="1255713" indent="-227013" algn="l" rtl="0" eaLnBrk="0" fontAlgn="base" hangingPunct="0">
        <a:spcBef>
          <a:spcPct val="40000"/>
        </a:spcBef>
        <a:spcAft>
          <a:spcPct val="0"/>
        </a:spcAft>
        <a:buClr>
          <a:srgbClr val="005596"/>
        </a:buClr>
        <a:buChar char="•"/>
        <a:defRPr sz="2400" b="1">
          <a:solidFill>
            <a:schemeClr val="tx1"/>
          </a:solidFill>
          <a:latin typeface="+mn-lt"/>
        </a:defRPr>
      </a:lvl4pPr>
      <a:lvl5pPr marL="1598613" indent="-228600" algn="l" rtl="0" eaLnBrk="0" fontAlgn="base" hangingPunct="0">
        <a:spcBef>
          <a:spcPct val="40000"/>
        </a:spcBef>
        <a:spcAft>
          <a:spcPct val="0"/>
        </a:spcAft>
        <a:buClr>
          <a:srgbClr val="005596"/>
        </a:buClr>
        <a:buChar char="•"/>
        <a:defRPr sz="2400" b="1">
          <a:solidFill>
            <a:schemeClr val="tx1"/>
          </a:solidFill>
          <a:latin typeface="+mn-lt"/>
        </a:defRPr>
      </a:lvl5pPr>
      <a:lvl6pPr marL="2055813" indent="-228600" algn="l" rtl="0" fontAlgn="base">
        <a:spcBef>
          <a:spcPct val="40000"/>
        </a:spcBef>
        <a:spcAft>
          <a:spcPct val="0"/>
        </a:spcAft>
        <a:buClr>
          <a:srgbClr val="005596"/>
        </a:buClr>
        <a:buChar char="•"/>
        <a:defRPr sz="2400" b="1">
          <a:solidFill>
            <a:schemeClr val="tx1"/>
          </a:solidFill>
          <a:latin typeface="+mn-lt"/>
        </a:defRPr>
      </a:lvl6pPr>
      <a:lvl7pPr marL="2513013" indent="-228600" algn="l" rtl="0" fontAlgn="base">
        <a:spcBef>
          <a:spcPct val="40000"/>
        </a:spcBef>
        <a:spcAft>
          <a:spcPct val="0"/>
        </a:spcAft>
        <a:buClr>
          <a:srgbClr val="005596"/>
        </a:buClr>
        <a:buChar char="•"/>
        <a:defRPr sz="2400" b="1">
          <a:solidFill>
            <a:schemeClr val="tx1"/>
          </a:solidFill>
          <a:latin typeface="+mn-lt"/>
        </a:defRPr>
      </a:lvl7pPr>
      <a:lvl8pPr marL="2970213" indent="-228600" algn="l" rtl="0" fontAlgn="base">
        <a:spcBef>
          <a:spcPct val="40000"/>
        </a:spcBef>
        <a:spcAft>
          <a:spcPct val="0"/>
        </a:spcAft>
        <a:buClr>
          <a:srgbClr val="005596"/>
        </a:buClr>
        <a:buChar char="•"/>
        <a:defRPr sz="2400" b="1">
          <a:solidFill>
            <a:schemeClr val="tx1"/>
          </a:solidFill>
          <a:latin typeface="+mn-lt"/>
        </a:defRPr>
      </a:lvl8pPr>
      <a:lvl9pPr marL="3427413" indent="-228600" algn="l" rtl="0" fontAlgn="base">
        <a:spcBef>
          <a:spcPct val="40000"/>
        </a:spcBef>
        <a:spcAft>
          <a:spcPct val="0"/>
        </a:spcAft>
        <a:buClr>
          <a:srgbClr val="005596"/>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3"/>
        </a:solidFill>
        <a:effectLst/>
      </p:bgPr>
    </p:bg>
    <p:spTree>
      <p:nvGrpSpPr>
        <p:cNvPr id="1" name=""/>
        <p:cNvGrpSpPr/>
        <p:nvPr/>
      </p:nvGrpSpPr>
      <p:grpSpPr>
        <a:xfrm>
          <a:off x="0" y="0"/>
          <a:ext cx="0" cy="0"/>
          <a:chOff x="0" y="0"/>
          <a:chExt cx="0" cy="0"/>
        </a:xfrm>
      </p:grpSpPr>
      <p:sp>
        <p:nvSpPr>
          <p:cNvPr id="8" name="Blue Rectangle 2"/>
          <p:cNvSpPr txBox="1">
            <a:spLocks/>
          </p:cNvSpPr>
          <p:nvPr/>
        </p:nvSpPr>
        <p:spPr bwMode="black">
          <a:xfrm>
            <a:off x="8613508" y="6162675"/>
            <a:ext cx="530492" cy="694944"/>
          </a:xfrm>
          <a:prstGeom prst="rect">
            <a:avLst/>
          </a:prstGeom>
          <a:solidFill>
            <a:schemeClr val="tx1"/>
          </a:solidFill>
        </p:spPr>
        <p:txBody>
          <a:bodyPr lIns="0" tIns="0" rIns="0" bIns="0" anchor="ctr" anchorCtr="0">
            <a:noAutofit/>
          </a:bodyPr>
          <a:lstStyle>
            <a:lvl1pPr>
              <a:defRPr/>
            </a:lvl1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60420" name="Blue Rectangle 1"/>
          <p:cNvSpPr>
            <a:spLocks noChangeArrowheads="1"/>
          </p:cNvSpPr>
          <p:nvPr/>
        </p:nvSpPr>
        <p:spPr bwMode="black">
          <a:xfrm>
            <a:off x="7862888" y="6162675"/>
            <a:ext cx="731520" cy="695325"/>
          </a:xfrm>
          <a:prstGeom prst="rect">
            <a:avLst/>
          </a:prstGeom>
          <a:solidFill>
            <a:srgbClr val="005596"/>
          </a:solidFill>
          <a:ln w="28575" algn="ctr">
            <a:noFill/>
            <a:miter lim="800000"/>
            <a:headEnd/>
            <a:tailEnd/>
          </a:ln>
          <a:effectLst/>
        </p:spPr>
        <p:txBody>
          <a:bodyPr anchor="ctr">
            <a:spAutoFit/>
          </a:bodyPr>
          <a:lstStyle/>
          <a:p>
            <a:pPr>
              <a:buFont typeface="Arial" charset="0"/>
              <a:buNone/>
              <a:defRPr/>
            </a:pPr>
            <a:endParaRPr lang="en-US" dirty="0"/>
          </a:p>
        </p:txBody>
      </p:sp>
      <p:sp>
        <p:nvSpPr>
          <p:cNvPr id="7" name="Slide Number Placeholder"/>
          <p:cNvSpPr>
            <a:spLocks noGrp="1"/>
          </p:cNvSpPr>
          <p:nvPr>
            <p:ph type="sldNum" sz="quarter" idx="4"/>
          </p:nvPr>
        </p:nvSpPr>
        <p:spPr bwMode="auto">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3D0814A7-6EEF-4E2B-82FD-5338C0AF3E0B}" type="slidenum">
              <a:rPr lang="en-US"/>
              <a:pPr>
                <a:defRPr/>
              </a:pPr>
              <a:t>‹#›</a:t>
            </a:fld>
            <a:endParaRPr lang="en-US" dirty="0"/>
          </a:p>
        </p:txBody>
      </p:sp>
      <p:pic>
        <p:nvPicPr>
          <p:cNvPr id="9" name="Logo" descr="BVLogo2010_HORIZONTAL_W.em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15290" y="6313489"/>
            <a:ext cx="485918" cy="393700"/>
          </a:xfrm>
          <a:prstGeom prst="rect">
            <a:avLst/>
          </a:prstGeom>
        </p:spPr>
      </p:pic>
    </p:spTree>
  </p:cSld>
  <p:clrMap bg1="lt1" tx1="dk1" bg2="lt2" tx2="dk2" accent1="accent1" accent2="accent2" accent3="accent3" accent4="accent4" accent5="accent5" accent6="accent6" hlink="hlink" folHlink="folHlink"/>
  <p:sldLayoutIdLst>
    <p:sldLayoutId id="2147484181" r:id="rId1"/>
    <p:sldLayoutId id="2147484182" r:id="rId2"/>
  </p:sldLayoutIdLst>
  <p:timing>
    <p:tnLst>
      <p:par>
        <p:cTn id="1" dur="indefinite" restart="never" nodeType="tmRoot"/>
      </p:par>
    </p:tnLst>
  </p:timing>
  <p:hf hdr="0"/>
  <p:txStyles>
    <p:titleStyle>
      <a:lvl1pPr algn="l" rtl="0" eaLnBrk="0" fontAlgn="base" hangingPunct="0">
        <a:lnSpc>
          <a:spcPct val="70000"/>
        </a:lnSpc>
        <a:spcBef>
          <a:spcPct val="0"/>
        </a:spcBef>
        <a:spcAft>
          <a:spcPct val="0"/>
        </a:spcAft>
        <a:defRPr sz="6800" b="1" cap="all">
          <a:solidFill>
            <a:schemeClr val="bg1"/>
          </a:solidFill>
          <a:latin typeface="+mj-lt"/>
          <a:ea typeface="+mj-ea"/>
          <a:cs typeface="+mj-cs"/>
        </a:defRPr>
      </a:lvl1pPr>
      <a:lvl2pPr algn="l" rtl="0" eaLnBrk="0" fontAlgn="base" hangingPunct="0">
        <a:lnSpc>
          <a:spcPct val="70000"/>
        </a:lnSpc>
        <a:spcBef>
          <a:spcPct val="0"/>
        </a:spcBef>
        <a:spcAft>
          <a:spcPct val="0"/>
        </a:spcAft>
        <a:defRPr sz="7200" b="1">
          <a:solidFill>
            <a:schemeClr val="bg1"/>
          </a:solidFill>
          <a:latin typeface="Calibri" pitchFamily="34" charset="0"/>
        </a:defRPr>
      </a:lvl2pPr>
      <a:lvl3pPr algn="l" rtl="0" eaLnBrk="0" fontAlgn="base" hangingPunct="0">
        <a:lnSpc>
          <a:spcPct val="70000"/>
        </a:lnSpc>
        <a:spcBef>
          <a:spcPct val="0"/>
        </a:spcBef>
        <a:spcAft>
          <a:spcPct val="0"/>
        </a:spcAft>
        <a:defRPr sz="7200" b="1">
          <a:solidFill>
            <a:schemeClr val="bg1"/>
          </a:solidFill>
          <a:latin typeface="Calibri" pitchFamily="34" charset="0"/>
        </a:defRPr>
      </a:lvl3pPr>
      <a:lvl4pPr algn="l" rtl="0" eaLnBrk="0" fontAlgn="base" hangingPunct="0">
        <a:lnSpc>
          <a:spcPct val="70000"/>
        </a:lnSpc>
        <a:spcBef>
          <a:spcPct val="0"/>
        </a:spcBef>
        <a:spcAft>
          <a:spcPct val="0"/>
        </a:spcAft>
        <a:defRPr sz="7200" b="1">
          <a:solidFill>
            <a:schemeClr val="bg1"/>
          </a:solidFill>
          <a:latin typeface="Calibri" pitchFamily="34" charset="0"/>
        </a:defRPr>
      </a:lvl4pPr>
      <a:lvl5pPr algn="l" rtl="0" eaLnBrk="0" fontAlgn="base" hangingPunct="0">
        <a:lnSpc>
          <a:spcPct val="70000"/>
        </a:lnSpc>
        <a:spcBef>
          <a:spcPct val="0"/>
        </a:spcBef>
        <a:spcAft>
          <a:spcPct val="0"/>
        </a:spcAft>
        <a:defRPr sz="7200" b="1">
          <a:solidFill>
            <a:schemeClr val="bg1"/>
          </a:solidFill>
          <a:latin typeface="Calibri" pitchFamily="34" charset="0"/>
        </a:defRPr>
      </a:lvl5pPr>
      <a:lvl6pPr marL="457200" algn="l" rtl="0" fontAlgn="base">
        <a:lnSpc>
          <a:spcPct val="70000"/>
        </a:lnSpc>
        <a:spcBef>
          <a:spcPct val="0"/>
        </a:spcBef>
        <a:spcAft>
          <a:spcPct val="0"/>
        </a:spcAft>
        <a:defRPr sz="7200" b="1">
          <a:solidFill>
            <a:schemeClr val="bg1"/>
          </a:solidFill>
          <a:latin typeface="Calibri" pitchFamily="34" charset="0"/>
        </a:defRPr>
      </a:lvl6pPr>
      <a:lvl7pPr marL="914400" algn="l" rtl="0" fontAlgn="base">
        <a:lnSpc>
          <a:spcPct val="70000"/>
        </a:lnSpc>
        <a:spcBef>
          <a:spcPct val="0"/>
        </a:spcBef>
        <a:spcAft>
          <a:spcPct val="0"/>
        </a:spcAft>
        <a:defRPr sz="7200" b="1">
          <a:solidFill>
            <a:schemeClr val="bg1"/>
          </a:solidFill>
          <a:latin typeface="Calibri" pitchFamily="34" charset="0"/>
        </a:defRPr>
      </a:lvl7pPr>
      <a:lvl8pPr marL="1371600" algn="l" rtl="0" fontAlgn="base">
        <a:lnSpc>
          <a:spcPct val="70000"/>
        </a:lnSpc>
        <a:spcBef>
          <a:spcPct val="0"/>
        </a:spcBef>
        <a:spcAft>
          <a:spcPct val="0"/>
        </a:spcAft>
        <a:defRPr sz="7200" b="1">
          <a:solidFill>
            <a:schemeClr val="bg1"/>
          </a:solidFill>
          <a:latin typeface="Calibri" pitchFamily="34" charset="0"/>
        </a:defRPr>
      </a:lvl8pPr>
      <a:lvl9pPr marL="1828800" algn="l" rtl="0" fontAlgn="base">
        <a:lnSpc>
          <a:spcPct val="70000"/>
        </a:lnSpc>
        <a:spcBef>
          <a:spcPct val="0"/>
        </a:spcBef>
        <a:spcAft>
          <a:spcPct val="0"/>
        </a:spcAft>
        <a:defRPr sz="7200" b="1">
          <a:solidFill>
            <a:schemeClr val="bg1"/>
          </a:solidFill>
          <a:latin typeface="Calibri" pitchFamily="34" charset="0"/>
        </a:defRPr>
      </a:lvl9pPr>
    </p:titleStyle>
    <p:bodyStyle>
      <a:lvl1pPr marL="230188" indent="-2301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73088" indent="-228600" algn="l" rtl="0" eaLnBrk="0" fontAlgn="base" hangingPunct="0">
        <a:spcBef>
          <a:spcPct val="20000"/>
        </a:spcBef>
        <a:spcAft>
          <a:spcPct val="0"/>
        </a:spcAft>
        <a:buClr>
          <a:schemeClr val="accent1"/>
        </a:buClr>
        <a:buChar char="•"/>
        <a:defRPr sz="2400" b="1">
          <a:solidFill>
            <a:schemeClr val="tx1"/>
          </a:solidFill>
          <a:latin typeface="+mn-lt"/>
        </a:defRPr>
      </a:lvl2pPr>
      <a:lvl3pPr marL="914400" indent="-227013" algn="l" rtl="0" eaLnBrk="0" fontAlgn="base" hangingPunct="0">
        <a:spcBef>
          <a:spcPct val="20000"/>
        </a:spcBef>
        <a:spcAft>
          <a:spcPct val="0"/>
        </a:spcAft>
        <a:buClr>
          <a:schemeClr val="accent1"/>
        </a:buClr>
        <a:buChar char="•"/>
        <a:defRPr sz="2400" b="1">
          <a:solidFill>
            <a:schemeClr val="tx1"/>
          </a:solidFill>
          <a:latin typeface="+mn-lt"/>
        </a:defRPr>
      </a:lvl3pPr>
      <a:lvl4pPr marL="1255713" indent="-227013" algn="l" rtl="0" eaLnBrk="0" fontAlgn="base" hangingPunct="0">
        <a:spcBef>
          <a:spcPct val="20000"/>
        </a:spcBef>
        <a:spcAft>
          <a:spcPct val="0"/>
        </a:spcAft>
        <a:buClr>
          <a:schemeClr val="accent1"/>
        </a:buClr>
        <a:buChar char="•"/>
        <a:defRPr sz="2400" b="1">
          <a:solidFill>
            <a:schemeClr val="tx1"/>
          </a:solidFill>
          <a:latin typeface="+mn-lt"/>
        </a:defRPr>
      </a:lvl4pPr>
      <a:lvl5pPr marL="1598613" indent="-228600" algn="l" rtl="0" eaLnBrk="0" fontAlgn="base" hangingPunct="0">
        <a:spcBef>
          <a:spcPct val="20000"/>
        </a:spcBef>
        <a:spcAft>
          <a:spcPct val="0"/>
        </a:spcAft>
        <a:buClr>
          <a:schemeClr val="accent1"/>
        </a:buClr>
        <a:buChar char="•"/>
        <a:defRPr sz="2400" b="1">
          <a:solidFill>
            <a:schemeClr val="tx1"/>
          </a:solidFill>
          <a:latin typeface="+mn-lt"/>
        </a:defRPr>
      </a:lvl5pPr>
      <a:lvl6pPr marL="2055813" indent="-228600" algn="l" rtl="0" fontAlgn="base">
        <a:spcBef>
          <a:spcPct val="20000"/>
        </a:spcBef>
        <a:spcAft>
          <a:spcPct val="0"/>
        </a:spcAft>
        <a:buClr>
          <a:schemeClr val="accent1"/>
        </a:buClr>
        <a:buChar char="•"/>
        <a:defRPr sz="2400" b="1">
          <a:solidFill>
            <a:schemeClr val="tx1"/>
          </a:solidFill>
          <a:latin typeface="+mn-lt"/>
        </a:defRPr>
      </a:lvl6pPr>
      <a:lvl7pPr marL="2513013" indent="-228600" algn="l" rtl="0" fontAlgn="base">
        <a:spcBef>
          <a:spcPct val="20000"/>
        </a:spcBef>
        <a:spcAft>
          <a:spcPct val="0"/>
        </a:spcAft>
        <a:buClr>
          <a:schemeClr val="accent1"/>
        </a:buClr>
        <a:buChar char="•"/>
        <a:defRPr sz="2400" b="1">
          <a:solidFill>
            <a:schemeClr val="tx1"/>
          </a:solidFill>
          <a:latin typeface="+mn-lt"/>
        </a:defRPr>
      </a:lvl7pPr>
      <a:lvl8pPr marL="2970213" indent="-228600" algn="l" rtl="0" fontAlgn="base">
        <a:spcBef>
          <a:spcPct val="20000"/>
        </a:spcBef>
        <a:spcAft>
          <a:spcPct val="0"/>
        </a:spcAft>
        <a:buClr>
          <a:schemeClr val="accent1"/>
        </a:buClr>
        <a:buChar char="•"/>
        <a:defRPr sz="2400" b="1">
          <a:solidFill>
            <a:schemeClr val="tx1"/>
          </a:solidFill>
          <a:latin typeface="+mn-lt"/>
        </a:defRPr>
      </a:lvl8pPr>
      <a:lvl9pPr marL="3427413" indent="-228600" algn="l" rtl="0" fontAlgn="base">
        <a:spcBef>
          <a:spcPct val="20000"/>
        </a:spcBef>
        <a:spcAft>
          <a:spcPct val="0"/>
        </a:spcAft>
        <a:buClr>
          <a:schemeClr val="accent1"/>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Blue Rectangle 2"/>
          <p:cNvSpPr txBox="1">
            <a:spLocks/>
          </p:cNvSpPr>
          <p:nvPr/>
        </p:nvSpPr>
        <p:spPr bwMode="black">
          <a:xfrm>
            <a:off x="8613508" y="6162675"/>
            <a:ext cx="530492" cy="694944"/>
          </a:xfrm>
          <a:prstGeom prst="rect">
            <a:avLst/>
          </a:prstGeom>
          <a:solidFill>
            <a:schemeClr val="tx1"/>
          </a:solidFill>
        </p:spPr>
        <p:txBody>
          <a:bodyPr lIns="0" tIns="0" rIns="0" bIns="0" anchor="ctr" anchorCtr="0">
            <a:noAutofit/>
          </a:bodyPr>
          <a:lstStyle>
            <a:lvl1pPr>
              <a:defRPr/>
            </a:lvl1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57352" name="Sidebar"/>
          <p:cNvSpPr>
            <a:spLocks noChangeArrowheads="1"/>
          </p:cNvSpPr>
          <p:nvPr/>
        </p:nvSpPr>
        <p:spPr bwMode="black">
          <a:xfrm>
            <a:off x="0" y="0"/>
            <a:ext cx="457200" cy="6858000"/>
          </a:xfrm>
          <a:prstGeom prst="rect">
            <a:avLst/>
          </a:prstGeom>
          <a:solidFill>
            <a:schemeClr val="accent3"/>
          </a:solidFill>
          <a:ln w="28575" algn="ctr">
            <a:noFill/>
            <a:miter lim="800000"/>
            <a:headEnd/>
            <a:tailEnd/>
          </a:ln>
          <a:effectLst/>
        </p:spPr>
        <p:txBody>
          <a:bodyPr anchor="ctr"/>
          <a:lstStyle/>
          <a:p>
            <a:pPr>
              <a:buFont typeface="Arial" charset="0"/>
              <a:buNone/>
              <a:defRPr/>
            </a:pPr>
            <a:endParaRPr lang="en-US" dirty="0"/>
          </a:p>
        </p:txBody>
      </p:sp>
      <p:sp>
        <p:nvSpPr>
          <p:cNvPr id="11" name="Title Placeholder"/>
          <p:cNvSpPr>
            <a:spLocks noGrp="1"/>
          </p:cNvSpPr>
          <p:nvPr>
            <p:ph type="title"/>
          </p:nvPr>
        </p:nvSpPr>
        <p:spPr>
          <a:xfrm>
            <a:off x="1157288" y="815975"/>
            <a:ext cx="7529512" cy="1143000"/>
          </a:xfrm>
          <a:prstGeom prst="rect">
            <a:avLst/>
          </a:prstGeom>
        </p:spPr>
        <p:txBody>
          <a:bodyPr vert="horz" lIns="0" tIns="0" rIns="0" bIns="91440" rtlCol="0" anchor="t" anchorCtr="0">
            <a:normAutofit/>
          </a:bodyPr>
          <a:lstStyle/>
          <a:p>
            <a:r>
              <a:rPr lang="en-US" dirty="0" smtClean="0"/>
              <a:t>Click to edit Master title style</a:t>
            </a:r>
            <a:endParaRPr lang="en-US" dirty="0"/>
          </a:p>
        </p:txBody>
      </p:sp>
      <p:sp>
        <p:nvSpPr>
          <p:cNvPr id="16" name="Footer Placeholder"/>
          <p:cNvSpPr>
            <a:spLocks noGrp="1"/>
          </p:cNvSpPr>
          <p:nvPr>
            <p:ph type="ftr" sz="quarter" idx="3"/>
          </p:nvPr>
        </p:nvSpPr>
        <p:spPr>
          <a:xfrm>
            <a:off x="1157289" y="0"/>
            <a:ext cx="6858000" cy="365125"/>
          </a:xfrm>
          <a:prstGeom prst="rect">
            <a:avLst/>
          </a:prstGeom>
        </p:spPr>
        <p:txBody>
          <a:bodyPr vert="horz" lIns="91440" tIns="45720" rIns="91440" bIns="45720" rtlCol="0" anchor="ctr"/>
          <a:lstStyle>
            <a:lvl1pPr algn="r">
              <a:defRPr sz="1000">
                <a:solidFill>
                  <a:schemeClr val="bg2"/>
                </a:solidFill>
              </a:defRPr>
            </a:lvl1pPr>
          </a:lstStyle>
          <a:p>
            <a:r>
              <a:rPr lang="en-US" smtClean="0"/>
              <a:t>WVD8     |</a:t>
            </a:r>
            <a:endParaRPr lang="en-US" dirty="0"/>
          </a:p>
        </p:txBody>
      </p:sp>
      <p:sp>
        <p:nvSpPr>
          <p:cNvPr id="19" name="Date Placeholder"/>
          <p:cNvSpPr>
            <a:spLocks noGrp="1"/>
          </p:cNvSpPr>
          <p:nvPr>
            <p:ph type="dt" sz="half" idx="2"/>
          </p:nvPr>
        </p:nvSpPr>
        <p:spPr>
          <a:xfrm>
            <a:off x="8015287" y="0"/>
            <a:ext cx="1128711" cy="365125"/>
          </a:xfrm>
          <a:prstGeom prst="rect">
            <a:avLst/>
          </a:prstGeom>
        </p:spPr>
        <p:txBody>
          <a:bodyPr vert="horz" lIns="45720" tIns="45720" rIns="0" bIns="45720" rtlCol="0" anchor="ctr"/>
          <a:lstStyle>
            <a:lvl1pPr algn="l">
              <a:defRPr sz="1000">
                <a:solidFill>
                  <a:schemeClr val="bg2"/>
                </a:solidFill>
              </a:defRPr>
            </a:lvl1pPr>
          </a:lstStyle>
          <a:p>
            <a:r>
              <a:rPr lang="en-US" smtClean="0"/>
              <a:t>3 December 2014</a:t>
            </a:r>
            <a:endParaRPr lang="en-US" dirty="0"/>
          </a:p>
        </p:txBody>
      </p:sp>
      <p:sp>
        <p:nvSpPr>
          <p:cNvPr id="18" name="Blue Rectangle 1"/>
          <p:cNvSpPr>
            <a:spLocks noChangeArrowheads="1"/>
          </p:cNvSpPr>
          <p:nvPr/>
        </p:nvSpPr>
        <p:spPr bwMode="black">
          <a:xfrm>
            <a:off x="7862888" y="6162675"/>
            <a:ext cx="731520" cy="695325"/>
          </a:xfrm>
          <a:prstGeom prst="rect">
            <a:avLst/>
          </a:prstGeom>
          <a:solidFill>
            <a:srgbClr val="005596"/>
          </a:solidFill>
          <a:ln w="28575" algn="ctr">
            <a:noFill/>
            <a:miter lim="800000"/>
            <a:headEnd/>
            <a:tailEnd/>
          </a:ln>
          <a:effectLst/>
        </p:spPr>
        <p:txBody>
          <a:bodyPr anchor="ctr">
            <a:spAutoFit/>
          </a:bodyPr>
          <a:lstStyle/>
          <a:p>
            <a:pPr>
              <a:buFont typeface="Arial" charset="0"/>
              <a:buNone/>
              <a:defRPr/>
            </a:pPr>
            <a:endParaRPr lang="en-US" dirty="0"/>
          </a:p>
        </p:txBody>
      </p:sp>
      <p:sp>
        <p:nvSpPr>
          <p:cNvPr id="21" name="Slide Number Placeholder"/>
          <p:cNvSpPr>
            <a:spLocks noGrp="1"/>
          </p:cNvSpPr>
          <p:nvPr>
            <p:ph type="sldNum" sz="quarter" idx="4"/>
          </p:nvPr>
        </p:nvSpPr>
        <p:spPr bwMode="auto">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C7A30038-3E6C-4A22-9BAD-A0B61E9DDF60}" type="slidenum">
              <a:rPr lang="en-US" smtClean="0"/>
              <a:pPr>
                <a:defRPr/>
              </a:pPr>
              <a:t>‹#›</a:t>
            </a:fld>
            <a:endParaRPr lang="en-US" dirty="0"/>
          </a:p>
        </p:txBody>
      </p:sp>
      <p:pic>
        <p:nvPicPr>
          <p:cNvPr id="23" name="Logo" descr="BVLogo2010_HORIZONTAL_W.emf"/>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15290" y="6313489"/>
            <a:ext cx="485918" cy="393700"/>
          </a:xfrm>
          <a:prstGeom prst="rect">
            <a:avLst/>
          </a:prstGeom>
        </p:spPr>
      </p:pic>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200" r:id="rId5"/>
    <p:sldLayoutId id="2147484201" r:id="rId6"/>
  </p:sldLayoutIdLst>
  <p:timing>
    <p:tnLst>
      <p:par>
        <p:cTn id="1" dur="indefinite" restart="never" nodeType="tmRoot"/>
      </p:par>
    </p:tnLst>
  </p:timing>
  <p:hf hdr="0"/>
  <p:txStyles>
    <p:titleStyle>
      <a:lvl1pPr algn="l" rtl="0" eaLnBrk="0" fontAlgn="base" hangingPunct="0">
        <a:lnSpc>
          <a:spcPct val="70000"/>
        </a:lnSpc>
        <a:spcBef>
          <a:spcPct val="0"/>
        </a:spcBef>
        <a:spcAft>
          <a:spcPct val="0"/>
        </a:spcAft>
        <a:defRPr kumimoji="0" lang="en-US" sz="3200" b="1" i="0" u="none" strike="noStrike" kern="0" cap="all" spc="0" normalizeH="0" baseline="0" noProof="0" dirty="0" smtClean="0">
          <a:ln>
            <a:noFill/>
          </a:ln>
          <a:solidFill>
            <a:schemeClr val="tx1"/>
          </a:solidFill>
          <a:effectLst/>
          <a:uLnTx/>
          <a:uFillTx/>
          <a:latin typeface="+mj-lt"/>
          <a:ea typeface="+mn-ea"/>
          <a:cs typeface="+mn-cs"/>
        </a:defRPr>
      </a:lvl1pPr>
      <a:lvl2pPr algn="ctr" rtl="0" eaLnBrk="0" fontAlgn="base" hangingPunct="0">
        <a:lnSpc>
          <a:spcPct val="85000"/>
        </a:lnSpc>
        <a:spcBef>
          <a:spcPct val="0"/>
        </a:spcBef>
        <a:spcAft>
          <a:spcPct val="0"/>
        </a:spcAft>
        <a:defRPr sz="2800" b="1">
          <a:solidFill>
            <a:schemeClr val="tx2"/>
          </a:solidFill>
          <a:latin typeface="Calibri" pitchFamily="34" charset="0"/>
        </a:defRPr>
      </a:lvl2pPr>
      <a:lvl3pPr algn="ctr" rtl="0" eaLnBrk="0" fontAlgn="base" hangingPunct="0">
        <a:lnSpc>
          <a:spcPct val="85000"/>
        </a:lnSpc>
        <a:spcBef>
          <a:spcPct val="0"/>
        </a:spcBef>
        <a:spcAft>
          <a:spcPct val="0"/>
        </a:spcAft>
        <a:defRPr sz="2800" b="1">
          <a:solidFill>
            <a:schemeClr val="tx2"/>
          </a:solidFill>
          <a:latin typeface="Calibri" pitchFamily="34" charset="0"/>
        </a:defRPr>
      </a:lvl3pPr>
      <a:lvl4pPr algn="ctr" rtl="0" eaLnBrk="0" fontAlgn="base" hangingPunct="0">
        <a:lnSpc>
          <a:spcPct val="85000"/>
        </a:lnSpc>
        <a:spcBef>
          <a:spcPct val="0"/>
        </a:spcBef>
        <a:spcAft>
          <a:spcPct val="0"/>
        </a:spcAft>
        <a:defRPr sz="2800" b="1">
          <a:solidFill>
            <a:schemeClr val="tx2"/>
          </a:solidFill>
          <a:latin typeface="Calibri" pitchFamily="34" charset="0"/>
        </a:defRPr>
      </a:lvl4pPr>
      <a:lvl5pPr algn="ctr" rtl="0" eaLnBrk="0" fontAlgn="base" hangingPunct="0">
        <a:lnSpc>
          <a:spcPct val="85000"/>
        </a:lnSpc>
        <a:spcBef>
          <a:spcPct val="0"/>
        </a:spcBef>
        <a:spcAft>
          <a:spcPct val="0"/>
        </a:spcAft>
        <a:defRPr sz="2800" b="1">
          <a:solidFill>
            <a:schemeClr val="tx2"/>
          </a:solidFill>
          <a:latin typeface="Calibri" pitchFamily="34" charset="0"/>
        </a:defRPr>
      </a:lvl5pPr>
      <a:lvl6pPr marL="457200" algn="ctr" rtl="0" fontAlgn="base">
        <a:lnSpc>
          <a:spcPct val="85000"/>
        </a:lnSpc>
        <a:spcBef>
          <a:spcPct val="0"/>
        </a:spcBef>
        <a:spcAft>
          <a:spcPct val="0"/>
        </a:spcAft>
        <a:defRPr sz="2800" b="1">
          <a:solidFill>
            <a:schemeClr val="tx2"/>
          </a:solidFill>
          <a:latin typeface="Calibri" pitchFamily="34" charset="0"/>
        </a:defRPr>
      </a:lvl6pPr>
      <a:lvl7pPr marL="914400" algn="ctr" rtl="0" fontAlgn="base">
        <a:lnSpc>
          <a:spcPct val="85000"/>
        </a:lnSpc>
        <a:spcBef>
          <a:spcPct val="0"/>
        </a:spcBef>
        <a:spcAft>
          <a:spcPct val="0"/>
        </a:spcAft>
        <a:defRPr sz="2800" b="1">
          <a:solidFill>
            <a:schemeClr val="tx2"/>
          </a:solidFill>
          <a:latin typeface="Calibri" pitchFamily="34" charset="0"/>
        </a:defRPr>
      </a:lvl7pPr>
      <a:lvl8pPr marL="1371600" algn="ctr" rtl="0" fontAlgn="base">
        <a:lnSpc>
          <a:spcPct val="85000"/>
        </a:lnSpc>
        <a:spcBef>
          <a:spcPct val="0"/>
        </a:spcBef>
        <a:spcAft>
          <a:spcPct val="0"/>
        </a:spcAft>
        <a:defRPr sz="2800" b="1">
          <a:solidFill>
            <a:schemeClr val="tx2"/>
          </a:solidFill>
          <a:latin typeface="Calibri" pitchFamily="34" charset="0"/>
        </a:defRPr>
      </a:lvl8pPr>
      <a:lvl9pPr marL="1828800" algn="ctr" rtl="0" fontAlgn="base">
        <a:lnSpc>
          <a:spcPct val="85000"/>
        </a:lnSpc>
        <a:spcBef>
          <a:spcPct val="0"/>
        </a:spcBef>
        <a:spcAft>
          <a:spcPct val="0"/>
        </a:spcAft>
        <a:defRPr sz="2800" b="1">
          <a:solidFill>
            <a:schemeClr val="tx2"/>
          </a:solidFill>
          <a:latin typeface="Calibri" pitchFamily="34" charset="0"/>
        </a:defRPr>
      </a:lvl9pPr>
    </p:titleStyle>
    <p:bodyStyle>
      <a:lvl1pPr marL="230188" indent="-230188" algn="l" rtl="0" eaLnBrk="0" fontAlgn="base" hangingPunct="0">
        <a:spcBef>
          <a:spcPct val="40000"/>
        </a:spcBef>
        <a:spcAft>
          <a:spcPct val="0"/>
        </a:spcAft>
        <a:buClr>
          <a:srgbClr val="005596"/>
        </a:buClr>
        <a:buChar char="•"/>
        <a:defRPr sz="2400" b="1">
          <a:solidFill>
            <a:schemeClr val="tx1"/>
          </a:solidFill>
          <a:latin typeface="+mn-lt"/>
          <a:ea typeface="+mn-ea"/>
          <a:cs typeface="+mn-cs"/>
        </a:defRPr>
      </a:lvl1pPr>
      <a:lvl2pPr marL="573088" indent="-228600" algn="l" rtl="0" eaLnBrk="0" fontAlgn="base" hangingPunct="0">
        <a:spcBef>
          <a:spcPct val="40000"/>
        </a:spcBef>
        <a:spcAft>
          <a:spcPct val="0"/>
        </a:spcAft>
        <a:buClr>
          <a:srgbClr val="005596"/>
        </a:buClr>
        <a:buChar char="•"/>
        <a:defRPr sz="2400" b="1">
          <a:solidFill>
            <a:schemeClr val="tx1"/>
          </a:solidFill>
          <a:latin typeface="+mn-lt"/>
        </a:defRPr>
      </a:lvl2pPr>
      <a:lvl3pPr marL="914400" indent="-227013" algn="l" rtl="0" eaLnBrk="0" fontAlgn="base" hangingPunct="0">
        <a:spcBef>
          <a:spcPct val="40000"/>
        </a:spcBef>
        <a:spcAft>
          <a:spcPct val="0"/>
        </a:spcAft>
        <a:buClr>
          <a:srgbClr val="005596"/>
        </a:buClr>
        <a:buChar char="•"/>
        <a:defRPr sz="2400" b="1">
          <a:solidFill>
            <a:schemeClr val="tx1"/>
          </a:solidFill>
          <a:latin typeface="+mn-lt"/>
        </a:defRPr>
      </a:lvl3pPr>
      <a:lvl4pPr marL="1255713" indent="-227013" algn="l" rtl="0" eaLnBrk="0" fontAlgn="base" hangingPunct="0">
        <a:spcBef>
          <a:spcPct val="40000"/>
        </a:spcBef>
        <a:spcAft>
          <a:spcPct val="0"/>
        </a:spcAft>
        <a:buClr>
          <a:srgbClr val="005596"/>
        </a:buClr>
        <a:buChar char="•"/>
        <a:defRPr sz="2400" b="1">
          <a:solidFill>
            <a:schemeClr val="tx1"/>
          </a:solidFill>
          <a:latin typeface="+mn-lt"/>
        </a:defRPr>
      </a:lvl4pPr>
      <a:lvl5pPr marL="1598613" indent="-228600" algn="l" rtl="0" eaLnBrk="0" fontAlgn="base" hangingPunct="0">
        <a:spcBef>
          <a:spcPct val="40000"/>
        </a:spcBef>
        <a:spcAft>
          <a:spcPct val="0"/>
        </a:spcAft>
        <a:buClr>
          <a:srgbClr val="005596"/>
        </a:buClr>
        <a:buChar char="•"/>
        <a:defRPr sz="2400" b="1">
          <a:solidFill>
            <a:schemeClr val="tx1"/>
          </a:solidFill>
          <a:latin typeface="+mn-lt"/>
        </a:defRPr>
      </a:lvl5pPr>
      <a:lvl6pPr marL="2055813" indent="-228600" algn="l" rtl="0" fontAlgn="base">
        <a:spcBef>
          <a:spcPct val="40000"/>
        </a:spcBef>
        <a:spcAft>
          <a:spcPct val="0"/>
        </a:spcAft>
        <a:buClr>
          <a:srgbClr val="005596"/>
        </a:buClr>
        <a:buChar char="•"/>
        <a:defRPr sz="2400" b="1">
          <a:solidFill>
            <a:schemeClr val="tx1"/>
          </a:solidFill>
          <a:latin typeface="+mn-lt"/>
        </a:defRPr>
      </a:lvl6pPr>
      <a:lvl7pPr marL="2513013" indent="-228600" algn="l" rtl="0" fontAlgn="base">
        <a:spcBef>
          <a:spcPct val="40000"/>
        </a:spcBef>
        <a:spcAft>
          <a:spcPct val="0"/>
        </a:spcAft>
        <a:buClr>
          <a:srgbClr val="005596"/>
        </a:buClr>
        <a:buChar char="•"/>
        <a:defRPr sz="2400" b="1">
          <a:solidFill>
            <a:schemeClr val="tx1"/>
          </a:solidFill>
          <a:latin typeface="+mn-lt"/>
        </a:defRPr>
      </a:lvl7pPr>
      <a:lvl8pPr marL="2970213" indent="-228600" algn="l" rtl="0" fontAlgn="base">
        <a:spcBef>
          <a:spcPct val="40000"/>
        </a:spcBef>
        <a:spcAft>
          <a:spcPct val="0"/>
        </a:spcAft>
        <a:buClr>
          <a:srgbClr val="005596"/>
        </a:buClr>
        <a:buChar char="•"/>
        <a:defRPr sz="2400" b="1">
          <a:solidFill>
            <a:schemeClr val="tx1"/>
          </a:solidFill>
          <a:latin typeface="+mn-lt"/>
        </a:defRPr>
      </a:lvl8pPr>
      <a:lvl9pPr marL="3427413" indent="-228600" algn="l" rtl="0" fontAlgn="base">
        <a:spcBef>
          <a:spcPct val="40000"/>
        </a:spcBef>
        <a:spcAft>
          <a:spcPct val="0"/>
        </a:spcAft>
        <a:buClr>
          <a:srgbClr val="005596"/>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4"/>
        </a:solidFill>
        <a:effectLst/>
      </p:bgPr>
    </p:bg>
    <p:spTree>
      <p:nvGrpSpPr>
        <p:cNvPr id="1" name=""/>
        <p:cNvGrpSpPr/>
        <p:nvPr/>
      </p:nvGrpSpPr>
      <p:grpSpPr>
        <a:xfrm>
          <a:off x="0" y="0"/>
          <a:ext cx="0" cy="0"/>
          <a:chOff x="0" y="0"/>
          <a:chExt cx="0" cy="0"/>
        </a:xfrm>
      </p:grpSpPr>
      <p:sp>
        <p:nvSpPr>
          <p:cNvPr id="8" name="Blue Rectangle 2"/>
          <p:cNvSpPr txBox="1">
            <a:spLocks/>
          </p:cNvSpPr>
          <p:nvPr/>
        </p:nvSpPr>
        <p:spPr bwMode="black">
          <a:xfrm>
            <a:off x="8613508" y="6162675"/>
            <a:ext cx="530492" cy="694944"/>
          </a:xfrm>
          <a:prstGeom prst="rect">
            <a:avLst/>
          </a:prstGeom>
          <a:solidFill>
            <a:schemeClr val="tx1"/>
          </a:solidFill>
        </p:spPr>
        <p:txBody>
          <a:bodyPr lIns="0" tIns="0" rIns="0" bIns="0" anchor="ctr" anchorCtr="0">
            <a:noAutofit/>
          </a:bodyPr>
          <a:lstStyle>
            <a:lvl1pPr>
              <a:defRPr/>
            </a:lvl1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60420" name="Blue Rectangle 1"/>
          <p:cNvSpPr>
            <a:spLocks noChangeArrowheads="1"/>
          </p:cNvSpPr>
          <p:nvPr/>
        </p:nvSpPr>
        <p:spPr bwMode="black">
          <a:xfrm>
            <a:off x="7862888" y="6162675"/>
            <a:ext cx="731520" cy="695325"/>
          </a:xfrm>
          <a:prstGeom prst="rect">
            <a:avLst/>
          </a:prstGeom>
          <a:solidFill>
            <a:srgbClr val="005596"/>
          </a:solidFill>
          <a:ln w="28575" algn="ctr">
            <a:noFill/>
            <a:miter lim="800000"/>
            <a:headEnd/>
            <a:tailEnd/>
          </a:ln>
          <a:effectLst/>
        </p:spPr>
        <p:txBody>
          <a:bodyPr anchor="ctr">
            <a:spAutoFit/>
          </a:bodyPr>
          <a:lstStyle/>
          <a:p>
            <a:pPr>
              <a:buFont typeface="Arial" charset="0"/>
              <a:buNone/>
              <a:defRPr/>
            </a:pPr>
            <a:endParaRPr lang="en-US" dirty="0"/>
          </a:p>
        </p:txBody>
      </p:sp>
      <p:sp>
        <p:nvSpPr>
          <p:cNvPr id="7" name="Slide Number Placeholder"/>
          <p:cNvSpPr>
            <a:spLocks noGrp="1"/>
          </p:cNvSpPr>
          <p:nvPr>
            <p:ph type="sldNum" sz="quarter" idx="4"/>
          </p:nvPr>
        </p:nvSpPr>
        <p:spPr bwMode="auto">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3D0814A7-6EEF-4E2B-82FD-5338C0AF3E0B}" type="slidenum">
              <a:rPr lang="en-US"/>
              <a:pPr>
                <a:defRPr/>
              </a:pPr>
              <a:t>‹#›</a:t>
            </a:fld>
            <a:endParaRPr lang="en-US" dirty="0"/>
          </a:p>
        </p:txBody>
      </p:sp>
      <p:pic>
        <p:nvPicPr>
          <p:cNvPr id="9" name="Logo" descr="BVLogo2010_HORIZONTAL_W.em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15290" y="6313489"/>
            <a:ext cx="485918" cy="393700"/>
          </a:xfrm>
          <a:prstGeom prst="rect">
            <a:avLst/>
          </a:prstGeom>
        </p:spPr>
      </p:pic>
    </p:spTree>
  </p:cSld>
  <p:clrMap bg1="lt1" tx1="dk1" bg2="lt2" tx2="dk2" accent1="accent1" accent2="accent2" accent3="accent3" accent4="accent4" accent5="accent5" accent6="accent6" hlink="hlink" folHlink="folHlink"/>
  <p:sldLayoutIdLst>
    <p:sldLayoutId id="2147484184" r:id="rId1"/>
    <p:sldLayoutId id="2147484185" r:id="rId2"/>
  </p:sldLayoutIdLst>
  <p:timing>
    <p:tnLst>
      <p:par>
        <p:cTn id="1" dur="indefinite" restart="never" nodeType="tmRoot"/>
      </p:par>
    </p:tnLst>
  </p:timing>
  <p:hf hdr="0"/>
  <p:txStyles>
    <p:titleStyle>
      <a:lvl1pPr algn="l" rtl="0" eaLnBrk="0" fontAlgn="base" hangingPunct="0">
        <a:lnSpc>
          <a:spcPct val="70000"/>
        </a:lnSpc>
        <a:spcBef>
          <a:spcPct val="0"/>
        </a:spcBef>
        <a:spcAft>
          <a:spcPct val="0"/>
        </a:spcAft>
        <a:defRPr sz="6800" b="1" cap="all">
          <a:solidFill>
            <a:schemeClr val="bg1"/>
          </a:solidFill>
          <a:latin typeface="+mj-lt"/>
          <a:ea typeface="+mj-ea"/>
          <a:cs typeface="+mj-cs"/>
        </a:defRPr>
      </a:lvl1pPr>
      <a:lvl2pPr algn="l" rtl="0" eaLnBrk="0" fontAlgn="base" hangingPunct="0">
        <a:lnSpc>
          <a:spcPct val="70000"/>
        </a:lnSpc>
        <a:spcBef>
          <a:spcPct val="0"/>
        </a:spcBef>
        <a:spcAft>
          <a:spcPct val="0"/>
        </a:spcAft>
        <a:defRPr sz="7200" b="1">
          <a:solidFill>
            <a:schemeClr val="bg1"/>
          </a:solidFill>
          <a:latin typeface="Calibri" pitchFamily="34" charset="0"/>
        </a:defRPr>
      </a:lvl2pPr>
      <a:lvl3pPr algn="l" rtl="0" eaLnBrk="0" fontAlgn="base" hangingPunct="0">
        <a:lnSpc>
          <a:spcPct val="70000"/>
        </a:lnSpc>
        <a:spcBef>
          <a:spcPct val="0"/>
        </a:spcBef>
        <a:spcAft>
          <a:spcPct val="0"/>
        </a:spcAft>
        <a:defRPr sz="7200" b="1">
          <a:solidFill>
            <a:schemeClr val="bg1"/>
          </a:solidFill>
          <a:latin typeface="Calibri" pitchFamily="34" charset="0"/>
        </a:defRPr>
      </a:lvl3pPr>
      <a:lvl4pPr algn="l" rtl="0" eaLnBrk="0" fontAlgn="base" hangingPunct="0">
        <a:lnSpc>
          <a:spcPct val="70000"/>
        </a:lnSpc>
        <a:spcBef>
          <a:spcPct val="0"/>
        </a:spcBef>
        <a:spcAft>
          <a:spcPct val="0"/>
        </a:spcAft>
        <a:defRPr sz="7200" b="1">
          <a:solidFill>
            <a:schemeClr val="bg1"/>
          </a:solidFill>
          <a:latin typeface="Calibri" pitchFamily="34" charset="0"/>
        </a:defRPr>
      </a:lvl4pPr>
      <a:lvl5pPr algn="l" rtl="0" eaLnBrk="0" fontAlgn="base" hangingPunct="0">
        <a:lnSpc>
          <a:spcPct val="70000"/>
        </a:lnSpc>
        <a:spcBef>
          <a:spcPct val="0"/>
        </a:spcBef>
        <a:spcAft>
          <a:spcPct val="0"/>
        </a:spcAft>
        <a:defRPr sz="7200" b="1">
          <a:solidFill>
            <a:schemeClr val="bg1"/>
          </a:solidFill>
          <a:latin typeface="Calibri" pitchFamily="34" charset="0"/>
        </a:defRPr>
      </a:lvl5pPr>
      <a:lvl6pPr marL="457200" algn="l" rtl="0" fontAlgn="base">
        <a:lnSpc>
          <a:spcPct val="70000"/>
        </a:lnSpc>
        <a:spcBef>
          <a:spcPct val="0"/>
        </a:spcBef>
        <a:spcAft>
          <a:spcPct val="0"/>
        </a:spcAft>
        <a:defRPr sz="7200" b="1">
          <a:solidFill>
            <a:schemeClr val="bg1"/>
          </a:solidFill>
          <a:latin typeface="Calibri" pitchFamily="34" charset="0"/>
        </a:defRPr>
      </a:lvl6pPr>
      <a:lvl7pPr marL="914400" algn="l" rtl="0" fontAlgn="base">
        <a:lnSpc>
          <a:spcPct val="70000"/>
        </a:lnSpc>
        <a:spcBef>
          <a:spcPct val="0"/>
        </a:spcBef>
        <a:spcAft>
          <a:spcPct val="0"/>
        </a:spcAft>
        <a:defRPr sz="7200" b="1">
          <a:solidFill>
            <a:schemeClr val="bg1"/>
          </a:solidFill>
          <a:latin typeface="Calibri" pitchFamily="34" charset="0"/>
        </a:defRPr>
      </a:lvl7pPr>
      <a:lvl8pPr marL="1371600" algn="l" rtl="0" fontAlgn="base">
        <a:lnSpc>
          <a:spcPct val="70000"/>
        </a:lnSpc>
        <a:spcBef>
          <a:spcPct val="0"/>
        </a:spcBef>
        <a:spcAft>
          <a:spcPct val="0"/>
        </a:spcAft>
        <a:defRPr sz="7200" b="1">
          <a:solidFill>
            <a:schemeClr val="bg1"/>
          </a:solidFill>
          <a:latin typeface="Calibri" pitchFamily="34" charset="0"/>
        </a:defRPr>
      </a:lvl8pPr>
      <a:lvl9pPr marL="1828800" algn="l" rtl="0" fontAlgn="base">
        <a:lnSpc>
          <a:spcPct val="70000"/>
        </a:lnSpc>
        <a:spcBef>
          <a:spcPct val="0"/>
        </a:spcBef>
        <a:spcAft>
          <a:spcPct val="0"/>
        </a:spcAft>
        <a:defRPr sz="7200" b="1">
          <a:solidFill>
            <a:schemeClr val="bg1"/>
          </a:solidFill>
          <a:latin typeface="Calibri" pitchFamily="34" charset="0"/>
        </a:defRPr>
      </a:lvl9pPr>
    </p:titleStyle>
    <p:bodyStyle>
      <a:lvl1pPr marL="230188" indent="-2301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73088" indent="-228600" algn="l" rtl="0" eaLnBrk="0" fontAlgn="base" hangingPunct="0">
        <a:spcBef>
          <a:spcPct val="20000"/>
        </a:spcBef>
        <a:spcAft>
          <a:spcPct val="0"/>
        </a:spcAft>
        <a:buClr>
          <a:schemeClr val="accent1"/>
        </a:buClr>
        <a:buChar char="•"/>
        <a:defRPr sz="2400" b="1">
          <a:solidFill>
            <a:schemeClr val="tx1"/>
          </a:solidFill>
          <a:latin typeface="+mn-lt"/>
        </a:defRPr>
      </a:lvl2pPr>
      <a:lvl3pPr marL="914400" indent="-227013" algn="l" rtl="0" eaLnBrk="0" fontAlgn="base" hangingPunct="0">
        <a:spcBef>
          <a:spcPct val="20000"/>
        </a:spcBef>
        <a:spcAft>
          <a:spcPct val="0"/>
        </a:spcAft>
        <a:buClr>
          <a:schemeClr val="accent1"/>
        </a:buClr>
        <a:buChar char="•"/>
        <a:defRPr sz="2400" b="1">
          <a:solidFill>
            <a:schemeClr val="tx1"/>
          </a:solidFill>
          <a:latin typeface="+mn-lt"/>
        </a:defRPr>
      </a:lvl3pPr>
      <a:lvl4pPr marL="1255713" indent="-227013" algn="l" rtl="0" eaLnBrk="0" fontAlgn="base" hangingPunct="0">
        <a:spcBef>
          <a:spcPct val="20000"/>
        </a:spcBef>
        <a:spcAft>
          <a:spcPct val="0"/>
        </a:spcAft>
        <a:buClr>
          <a:schemeClr val="accent1"/>
        </a:buClr>
        <a:buChar char="•"/>
        <a:defRPr sz="2400" b="1">
          <a:solidFill>
            <a:schemeClr val="tx1"/>
          </a:solidFill>
          <a:latin typeface="+mn-lt"/>
        </a:defRPr>
      </a:lvl4pPr>
      <a:lvl5pPr marL="1598613" indent="-228600" algn="l" rtl="0" eaLnBrk="0" fontAlgn="base" hangingPunct="0">
        <a:spcBef>
          <a:spcPct val="20000"/>
        </a:spcBef>
        <a:spcAft>
          <a:spcPct val="0"/>
        </a:spcAft>
        <a:buClr>
          <a:schemeClr val="accent1"/>
        </a:buClr>
        <a:buChar char="•"/>
        <a:defRPr sz="2400" b="1">
          <a:solidFill>
            <a:schemeClr val="tx1"/>
          </a:solidFill>
          <a:latin typeface="+mn-lt"/>
        </a:defRPr>
      </a:lvl5pPr>
      <a:lvl6pPr marL="2055813" indent="-228600" algn="l" rtl="0" fontAlgn="base">
        <a:spcBef>
          <a:spcPct val="20000"/>
        </a:spcBef>
        <a:spcAft>
          <a:spcPct val="0"/>
        </a:spcAft>
        <a:buClr>
          <a:schemeClr val="accent1"/>
        </a:buClr>
        <a:buChar char="•"/>
        <a:defRPr sz="2400" b="1">
          <a:solidFill>
            <a:schemeClr val="tx1"/>
          </a:solidFill>
          <a:latin typeface="+mn-lt"/>
        </a:defRPr>
      </a:lvl6pPr>
      <a:lvl7pPr marL="2513013" indent="-228600" algn="l" rtl="0" fontAlgn="base">
        <a:spcBef>
          <a:spcPct val="20000"/>
        </a:spcBef>
        <a:spcAft>
          <a:spcPct val="0"/>
        </a:spcAft>
        <a:buClr>
          <a:schemeClr val="accent1"/>
        </a:buClr>
        <a:buChar char="•"/>
        <a:defRPr sz="2400" b="1">
          <a:solidFill>
            <a:schemeClr val="tx1"/>
          </a:solidFill>
          <a:latin typeface="+mn-lt"/>
        </a:defRPr>
      </a:lvl7pPr>
      <a:lvl8pPr marL="2970213" indent="-228600" algn="l" rtl="0" fontAlgn="base">
        <a:spcBef>
          <a:spcPct val="20000"/>
        </a:spcBef>
        <a:spcAft>
          <a:spcPct val="0"/>
        </a:spcAft>
        <a:buClr>
          <a:schemeClr val="accent1"/>
        </a:buClr>
        <a:buChar char="•"/>
        <a:defRPr sz="2400" b="1">
          <a:solidFill>
            <a:schemeClr val="tx1"/>
          </a:solidFill>
          <a:latin typeface="+mn-lt"/>
        </a:defRPr>
      </a:lvl8pPr>
      <a:lvl9pPr marL="3427413" indent="-228600" algn="l" rtl="0" fontAlgn="base">
        <a:spcBef>
          <a:spcPct val="20000"/>
        </a:spcBef>
        <a:spcAft>
          <a:spcPct val="0"/>
        </a:spcAft>
        <a:buClr>
          <a:schemeClr val="accent1"/>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Blue Rectangle 2"/>
          <p:cNvSpPr txBox="1">
            <a:spLocks/>
          </p:cNvSpPr>
          <p:nvPr/>
        </p:nvSpPr>
        <p:spPr bwMode="black">
          <a:xfrm>
            <a:off x="8613508" y="6162675"/>
            <a:ext cx="530492" cy="694944"/>
          </a:xfrm>
          <a:prstGeom prst="rect">
            <a:avLst/>
          </a:prstGeom>
          <a:solidFill>
            <a:schemeClr val="tx1"/>
          </a:solidFill>
        </p:spPr>
        <p:txBody>
          <a:bodyPr lIns="0" tIns="0" rIns="0" bIns="0" anchor="ctr" anchorCtr="0">
            <a:noAutofit/>
          </a:bodyPr>
          <a:lstStyle>
            <a:lvl1pPr>
              <a:defRPr/>
            </a:lvl1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57352" name="Sidebar"/>
          <p:cNvSpPr>
            <a:spLocks noChangeArrowheads="1"/>
          </p:cNvSpPr>
          <p:nvPr/>
        </p:nvSpPr>
        <p:spPr bwMode="black">
          <a:xfrm>
            <a:off x="0" y="0"/>
            <a:ext cx="457200" cy="6858000"/>
          </a:xfrm>
          <a:prstGeom prst="rect">
            <a:avLst/>
          </a:prstGeom>
          <a:solidFill>
            <a:schemeClr val="accent4"/>
          </a:solidFill>
          <a:ln w="28575" algn="ctr">
            <a:noFill/>
            <a:miter lim="800000"/>
            <a:headEnd/>
            <a:tailEnd/>
          </a:ln>
          <a:effectLst/>
        </p:spPr>
        <p:txBody>
          <a:bodyPr anchor="ctr"/>
          <a:lstStyle/>
          <a:p>
            <a:pPr>
              <a:buFont typeface="Arial" charset="0"/>
              <a:buNone/>
              <a:defRPr/>
            </a:pPr>
            <a:endParaRPr lang="en-US" dirty="0"/>
          </a:p>
        </p:txBody>
      </p:sp>
      <p:sp>
        <p:nvSpPr>
          <p:cNvPr id="11" name="Title Placeholder"/>
          <p:cNvSpPr>
            <a:spLocks noGrp="1"/>
          </p:cNvSpPr>
          <p:nvPr>
            <p:ph type="title"/>
          </p:nvPr>
        </p:nvSpPr>
        <p:spPr>
          <a:xfrm>
            <a:off x="1157288" y="815975"/>
            <a:ext cx="7529512" cy="1143000"/>
          </a:xfrm>
          <a:prstGeom prst="rect">
            <a:avLst/>
          </a:prstGeom>
        </p:spPr>
        <p:txBody>
          <a:bodyPr vert="horz" lIns="0" tIns="0" rIns="0" bIns="91440" rtlCol="0" anchor="t" anchorCtr="0">
            <a:normAutofit/>
          </a:bodyPr>
          <a:lstStyle/>
          <a:p>
            <a:r>
              <a:rPr lang="en-US" dirty="0" smtClean="0"/>
              <a:t>Click to edit Master title style</a:t>
            </a:r>
            <a:endParaRPr lang="en-US" dirty="0"/>
          </a:p>
        </p:txBody>
      </p:sp>
      <p:sp>
        <p:nvSpPr>
          <p:cNvPr id="16" name="Footer Placeholder"/>
          <p:cNvSpPr>
            <a:spLocks noGrp="1"/>
          </p:cNvSpPr>
          <p:nvPr>
            <p:ph type="ftr" sz="quarter" idx="3"/>
          </p:nvPr>
        </p:nvSpPr>
        <p:spPr>
          <a:xfrm>
            <a:off x="1157289" y="0"/>
            <a:ext cx="6858000" cy="365125"/>
          </a:xfrm>
          <a:prstGeom prst="rect">
            <a:avLst/>
          </a:prstGeom>
        </p:spPr>
        <p:txBody>
          <a:bodyPr vert="horz" lIns="91440" tIns="45720" rIns="91440" bIns="45720" rtlCol="0" anchor="ctr"/>
          <a:lstStyle>
            <a:lvl1pPr algn="r">
              <a:defRPr sz="1000">
                <a:solidFill>
                  <a:schemeClr val="bg2"/>
                </a:solidFill>
              </a:defRPr>
            </a:lvl1pPr>
          </a:lstStyle>
          <a:p>
            <a:r>
              <a:rPr lang="en-US" smtClean="0"/>
              <a:t>WVD8     |</a:t>
            </a:r>
            <a:endParaRPr lang="en-US" dirty="0"/>
          </a:p>
        </p:txBody>
      </p:sp>
      <p:sp>
        <p:nvSpPr>
          <p:cNvPr id="19" name="Date Placeholder"/>
          <p:cNvSpPr>
            <a:spLocks noGrp="1"/>
          </p:cNvSpPr>
          <p:nvPr>
            <p:ph type="dt" sz="half" idx="2"/>
          </p:nvPr>
        </p:nvSpPr>
        <p:spPr>
          <a:xfrm>
            <a:off x="8015287" y="0"/>
            <a:ext cx="1128711" cy="365125"/>
          </a:xfrm>
          <a:prstGeom prst="rect">
            <a:avLst/>
          </a:prstGeom>
        </p:spPr>
        <p:txBody>
          <a:bodyPr vert="horz" lIns="45720" tIns="45720" rIns="0" bIns="45720" rtlCol="0" anchor="ctr"/>
          <a:lstStyle>
            <a:lvl1pPr algn="l">
              <a:defRPr sz="1000">
                <a:solidFill>
                  <a:schemeClr val="bg2"/>
                </a:solidFill>
              </a:defRPr>
            </a:lvl1pPr>
          </a:lstStyle>
          <a:p>
            <a:r>
              <a:rPr lang="en-US" smtClean="0"/>
              <a:t>3 December 2014</a:t>
            </a:r>
            <a:endParaRPr lang="en-US" dirty="0"/>
          </a:p>
        </p:txBody>
      </p:sp>
      <p:sp>
        <p:nvSpPr>
          <p:cNvPr id="18" name="Blue Rectangle 1"/>
          <p:cNvSpPr>
            <a:spLocks noChangeArrowheads="1"/>
          </p:cNvSpPr>
          <p:nvPr/>
        </p:nvSpPr>
        <p:spPr bwMode="black">
          <a:xfrm>
            <a:off x="7862888" y="6162675"/>
            <a:ext cx="731520" cy="695325"/>
          </a:xfrm>
          <a:prstGeom prst="rect">
            <a:avLst/>
          </a:prstGeom>
          <a:solidFill>
            <a:srgbClr val="005596"/>
          </a:solidFill>
          <a:ln w="28575" algn="ctr">
            <a:noFill/>
            <a:miter lim="800000"/>
            <a:headEnd/>
            <a:tailEnd/>
          </a:ln>
          <a:effectLst/>
        </p:spPr>
        <p:txBody>
          <a:bodyPr anchor="ctr">
            <a:spAutoFit/>
          </a:bodyPr>
          <a:lstStyle/>
          <a:p>
            <a:pPr>
              <a:buFont typeface="Arial" charset="0"/>
              <a:buNone/>
              <a:defRPr/>
            </a:pPr>
            <a:endParaRPr lang="en-US" dirty="0"/>
          </a:p>
        </p:txBody>
      </p:sp>
      <p:sp>
        <p:nvSpPr>
          <p:cNvPr id="21" name="Slide Number Placeholder"/>
          <p:cNvSpPr>
            <a:spLocks noGrp="1"/>
          </p:cNvSpPr>
          <p:nvPr>
            <p:ph type="sldNum" sz="quarter" idx="4"/>
          </p:nvPr>
        </p:nvSpPr>
        <p:spPr bwMode="auto">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pPr>
              <a:defRPr/>
            </a:pPr>
            <a:fld id="{C7A30038-3E6C-4A22-9BAD-A0B61E9DDF60}" type="slidenum">
              <a:rPr lang="en-US" smtClean="0"/>
              <a:pPr>
                <a:defRPr/>
              </a:pPr>
              <a:t>‹#›</a:t>
            </a:fld>
            <a:endParaRPr lang="en-US" dirty="0"/>
          </a:p>
        </p:txBody>
      </p:sp>
      <p:pic>
        <p:nvPicPr>
          <p:cNvPr id="23" name="Logo" descr="BVLogo2010_HORIZONTAL_W.emf"/>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015290" y="6313489"/>
            <a:ext cx="485918" cy="393700"/>
          </a:xfrm>
          <a:prstGeom prst="rect">
            <a:avLst/>
          </a:prstGeom>
        </p:spPr>
      </p:pic>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8" r:id="rId5"/>
    <p:sldLayoutId id="2147484209" r:id="rId6"/>
    <p:sldLayoutId id="2147484221" r:id="rId7"/>
  </p:sldLayoutIdLst>
  <p:timing>
    <p:tnLst>
      <p:par>
        <p:cTn id="1" dur="indefinite" restart="never" nodeType="tmRoot"/>
      </p:par>
    </p:tnLst>
  </p:timing>
  <p:hf hdr="0"/>
  <p:txStyles>
    <p:titleStyle>
      <a:lvl1pPr algn="l" rtl="0" eaLnBrk="0" fontAlgn="base" hangingPunct="0">
        <a:lnSpc>
          <a:spcPct val="70000"/>
        </a:lnSpc>
        <a:spcBef>
          <a:spcPct val="0"/>
        </a:spcBef>
        <a:spcAft>
          <a:spcPct val="0"/>
        </a:spcAft>
        <a:defRPr kumimoji="0" lang="en-US" sz="3200" b="1" i="0" u="none" strike="noStrike" kern="0" cap="all" spc="0" normalizeH="0" baseline="0" noProof="0" dirty="0" smtClean="0">
          <a:ln>
            <a:noFill/>
          </a:ln>
          <a:solidFill>
            <a:schemeClr val="tx1"/>
          </a:solidFill>
          <a:effectLst/>
          <a:uLnTx/>
          <a:uFillTx/>
          <a:latin typeface="+mj-lt"/>
          <a:ea typeface="+mn-ea"/>
          <a:cs typeface="+mn-cs"/>
        </a:defRPr>
      </a:lvl1pPr>
      <a:lvl2pPr algn="ctr" rtl="0" eaLnBrk="0" fontAlgn="base" hangingPunct="0">
        <a:lnSpc>
          <a:spcPct val="85000"/>
        </a:lnSpc>
        <a:spcBef>
          <a:spcPct val="0"/>
        </a:spcBef>
        <a:spcAft>
          <a:spcPct val="0"/>
        </a:spcAft>
        <a:defRPr sz="2800" b="1">
          <a:solidFill>
            <a:schemeClr val="tx2"/>
          </a:solidFill>
          <a:latin typeface="Calibri" pitchFamily="34" charset="0"/>
        </a:defRPr>
      </a:lvl2pPr>
      <a:lvl3pPr algn="ctr" rtl="0" eaLnBrk="0" fontAlgn="base" hangingPunct="0">
        <a:lnSpc>
          <a:spcPct val="85000"/>
        </a:lnSpc>
        <a:spcBef>
          <a:spcPct val="0"/>
        </a:spcBef>
        <a:spcAft>
          <a:spcPct val="0"/>
        </a:spcAft>
        <a:defRPr sz="2800" b="1">
          <a:solidFill>
            <a:schemeClr val="tx2"/>
          </a:solidFill>
          <a:latin typeface="Calibri" pitchFamily="34" charset="0"/>
        </a:defRPr>
      </a:lvl3pPr>
      <a:lvl4pPr algn="ctr" rtl="0" eaLnBrk="0" fontAlgn="base" hangingPunct="0">
        <a:lnSpc>
          <a:spcPct val="85000"/>
        </a:lnSpc>
        <a:spcBef>
          <a:spcPct val="0"/>
        </a:spcBef>
        <a:spcAft>
          <a:spcPct val="0"/>
        </a:spcAft>
        <a:defRPr sz="2800" b="1">
          <a:solidFill>
            <a:schemeClr val="tx2"/>
          </a:solidFill>
          <a:latin typeface="Calibri" pitchFamily="34" charset="0"/>
        </a:defRPr>
      </a:lvl4pPr>
      <a:lvl5pPr algn="ctr" rtl="0" eaLnBrk="0" fontAlgn="base" hangingPunct="0">
        <a:lnSpc>
          <a:spcPct val="85000"/>
        </a:lnSpc>
        <a:spcBef>
          <a:spcPct val="0"/>
        </a:spcBef>
        <a:spcAft>
          <a:spcPct val="0"/>
        </a:spcAft>
        <a:defRPr sz="2800" b="1">
          <a:solidFill>
            <a:schemeClr val="tx2"/>
          </a:solidFill>
          <a:latin typeface="Calibri" pitchFamily="34" charset="0"/>
        </a:defRPr>
      </a:lvl5pPr>
      <a:lvl6pPr marL="457200" algn="ctr" rtl="0" fontAlgn="base">
        <a:lnSpc>
          <a:spcPct val="85000"/>
        </a:lnSpc>
        <a:spcBef>
          <a:spcPct val="0"/>
        </a:spcBef>
        <a:spcAft>
          <a:spcPct val="0"/>
        </a:spcAft>
        <a:defRPr sz="2800" b="1">
          <a:solidFill>
            <a:schemeClr val="tx2"/>
          </a:solidFill>
          <a:latin typeface="Calibri" pitchFamily="34" charset="0"/>
        </a:defRPr>
      </a:lvl6pPr>
      <a:lvl7pPr marL="914400" algn="ctr" rtl="0" fontAlgn="base">
        <a:lnSpc>
          <a:spcPct val="85000"/>
        </a:lnSpc>
        <a:spcBef>
          <a:spcPct val="0"/>
        </a:spcBef>
        <a:spcAft>
          <a:spcPct val="0"/>
        </a:spcAft>
        <a:defRPr sz="2800" b="1">
          <a:solidFill>
            <a:schemeClr val="tx2"/>
          </a:solidFill>
          <a:latin typeface="Calibri" pitchFamily="34" charset="0"/>
        </a:defRPr>
      </a:lvl7pPr>
      <a:lvl8pPr marL="1371600" algn="ctr" rtl="0" fontAlgn="base">
        <a:lnSpc>
          <a:spcPct val="85000"/>
        </a:lnSpc>
        <a:spcBef>
          <a:spcPct val="0"/>
        </a:spcBef>
        <a:spcAft>
          <a:spcPct val="0"/>
        </a:spcAft>
        <a:defRPr sz="2800" b="1">
          <a:solidFill>
            <a:schemeClr val="tx2"/>
          </a:solidFill>
          <a:latin typeface="Calibri" pitchFamily="34" charset="0"/>
        </a:defRPr>
      </a:lvl8pPr>
      <a:lvl9pPr marL="1828800" algn="ctr" rtl="0" fontAlgn="base">
        <a:lnSpc>
          <a:spcPct val="85000"/>
        </a:lnSpc>
        <a:spcBef>
          <a:spcPct val="0"/>
        </a:spcBef>
        <a:spcAft>
          <a:spcPct val="0"/>
        </a:spcAft>
        <a:defRPr sz="2800" b="1">
          <a:solidFill>
            <a:schemeClr val="tx2"/>
          </a:solidFill>
          <a:latin typeface="Calibri" pitchFamily="34" charset="0"/>
        </a:defRPr>
      </a:lvl9pPr>
    </p:titleStyle>
    <p:bodyStyle>
      <a:lvl1pPr marL="230188" indent="-230188" algn="l" rtl="0" eaLnBrk="0" fontAlgn="base" hangingPunct="0">
        <a:spcBef>
          <a:spcPct val="40000"/>
        </a:spcBef>
        <a:spcAft>
          <a:spcPct val="0"/>
        </a:spcAft>
        <a:buClr>
          <a:srgbClr val="005596"/>
        </a:buClr>
        <a:buChar char="•"/>
        <a:defRPr sz="2400" b="1">
          <a:solidFill>
            <a:schemeClr val="tx1"/>
          </a:solidFill>
          <a:latin typeface="+mn-lt"/>
          <a:ea typeface="+mn-ea"/>
          <a:cs typeface="+mn-cs"/>
        </a:defRPr>
      </a:lvl1pPr>
      <a:lvl2pPr marL="573088" indent="-228600" algn="l" rtl="0" eaLnBrk="0" fontAlgn="base" hangingPunct="0">
        <a:spcBef>
          <a:spcPct val="40000"/>
        </a:spcBef>
        <a:spcAft>
          <a:spcPct val="0"/>
        </a:spcAft>
        <a:buClr>
          <a:srgbClr val="005596"/>
        </a:buClr>
        <a:buChar char="•"/>
        <a:defRPr sz="2400" b="1">
          <a:solidFill>
            <a:schemeClr val="tx1"/>
          </a:solidFill>
          <a:latin typeface="+mn-lt"/>
        </a:defRPr>
      </a:lvl2pPr>
      <a:lvl3pPr marL="914400" indent="-227013" algn="l" rtl="0" eaLnBrk="0" fontAlgn="base" hangingPunct="0">
        <a:spcBef>
          <a:spcPct val="40000"/>
        </a:spcBef>
        <a:spcAft>
          <a:spcPct val="0"/>
        </a:spcAft>
        <a:buClr>
          <a:srgbClr val="005596"/>
        </a:buClr>
        <a:buChar char="•"/>
        <a:defRPr sz="2400" b="1">
          <a:solidFill>
            <a:schemeClr val="tx1"/>
          </a:solidFill>
          <a:latin typeface="+mn-lt"/>
        </a:defRPr>
      </a:lvl3pPr>
      <a:lvl4pPr marL="1255713" indent="-227013" algn="l" rtl="0" eaLnBrk="0" fontAlgn="base" hangingPunct="0">
        <a:spcBef>
          <a:spcPct val="40000"/>
        </a:spcBef>
        <a:spcAft>
          <a:spcPct val="0"/>
        </a:spcAft>
        <a:buClr>
          <a:srgbClr val="005596"/>
        </a:buClr>
        <a:buChar char="•"/>
        <a:defRPr sz="2400" b="1">
          <a:solidFill>
            <a:schemeClr val="tx1"/>
          </a:solidFill>
          <a:latin typeface="+mn-lt"/>
        </a:defRPr>
      </a:lvl4pPr>
      <a:lvl5pPr marL="1598613" indent="-228600" algn="l" rtl="0" eaLnBrk="0" fontAlgn="base" hangingPunct="0">
        <a:spcBef>
          <a:spcPct val="40000"/>
        </a:spcBef>
        <a:spcAft>
          <a:spcPct val="0"/>
        </a:spcAft>
        <a:buClr>
          <a:srgbClr val="005596"/>
        </a:buClr>
        <a:buChar char="•"/>
        <a:defRPr sz="2400" b="1">
          <a:solidFill>
            <a:schemeClr val="tx1"/>
          </a:solidFill>
          <a:latin typeface="+mn-lt"/>
        </a:defRPr>
      </a:lvl5pPr>
      <a:lvl6pPr marL="2055813" indent="-228600" algn="l" rtl="0" fontAlgn="base">
        <a:spcBef>
          <a:spcPct val="40000"/>
        </a:spcBef>
        <a:spcAft>
          <a:spcPct val="0"/>
        </a:spcAft>
        <a:buClr>
          <a:srgbClr val="005596"/>
        </a:buClr>
        <a:buChar char="•"/>
        <a:defRPr sz="2400" b="1">
          <a:solidFill>
            <a:schemeClr val="tx1"/>
          </a:solidFill>
          <a:latin typeface="+mn-lt"/>
        </a:defRPr>
      </a:lvl6pPr>
      <a:lvl7pPr marL="2513013" indent="-228600" algn="l" rtl="0" fontAlgn="base">
        <a:spcBef>
          <a:spcPct val="40000"/>
        </a:spcBef>
        <a:spcAft>
          <a:spcPct val="0"/>
        </a:spcAft>
        <a:buClr>
          <a:srgbClr val="005596"/>
        </a:buClr>
        <a:buChar char="•"/>
        <a:defRPr sz="2400" b="1">
          <a:solidFill>
            <a:schemeClr val="tx1"/>
          </a:solidFill>
          <a:latin typeface="+mn-lt"/>
        </a:defRPr>
      </a:lvl7pPr>
      <a:lvl8pPr marL="2970213" indent="-228600" algn="l" rtl="0" fontAlgn="base">
        <a:spcBef>
          <a:spcPct val="40000"/>
        </a:spcBef>
        <a:spcAft>
          <a:spcPct val="0"/>
        </a:spcAft>
        <a:buClr>
          <a:srgbClr val="005596"/>
        </a:buClr>
        <a:buChar char="•"/>
        <a:defRPr sz="2400" b="1">
          <a:solidFill>
            <a:schemeClr val="tx1"/>
          </a:solidFill>
          <a:latin typeface="+mn-lt"/>
        </a:defRPr>
      </a:lvl8pPr>
      <a:lvl9pPr marL="3427413" indent="-228600" algn="l" rtl="0" fontAlgn="base">
        <a:spcBef>
          <a:spcPct val="40000"/>
        </a:spcBef>
        <a:spcAft>
          <a:spcPct val="0"/>
        </a:spcAft>
        <a:buClr>
          <a:srgbClr val="005596"/>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r>
              <a:rPr lang="en-US" smtClean="0"/>
              <a:t>3 December 2014</a:t>
            </a:r>
            <a:endParaRPr lang="en-US" dirty="0"/>
          </a:p>
        </p:txBody>
      </p:sp>
      <p:sp>
        <p:nvSpPr>
          <p:cNvPr id="6" name="Text Placeholder 5"/>
          <p:cNvSpPr>
            <a:spLocks noGrp="1"/>
          </p:cNvSpPr>
          <p:nvPr>
            <p:ph type="body" sz="quarter" idx="12"/>
          </p:nvPr>
        </p:nvSpPr>
        <p:spPr>
          <a:xfrm>
            <a:off x="3737428" y="5116756"/>
            <a:ext cx="3340100" cy="541338"/>
          </a:xfrm>
        </p:spPr>
        <p:txBody>
          <a:bodyPr/>
          <a:lstStyle/>
          <a:p>
            <a:r>
              <a:rPr lang="en-US" dirty="0" smtClean="0"/>
              <a:t>PRESIDENT</a:t>
            </a:r>
          </a:p>
          <a:p>
            <a:r>
              <a:rPr lang="en-US" dirty="0" smtClean="0"/>
              <a:t>SPECIAL PROJECTS </a:t>
            </a:r>
            <a:endParaRPr lang="en-US" dirty="0"/>
          </a:p>
        </p:txBody>
      </p:sp>
      <p:sp>
        <p:nvSpPr>
          <p:cNvPr id="3" name="Text Placeholder 2"/>
          <p:cNvSpPr>
            <a:spLocks noGrp="1"/>
          </p:cNvSpPr>
          <p:nvPr>
            <p:ph type="body" sz="quarter" idx="11"/>
          </p:nvPr>
        </p:nvSpPr>
        <p:spPr>
          <a:xfrm>
            <a:off x="1287463" y="5151481"/>
            <a:ext cx="2558823" cy="541338"/>
          </a:xfrm>
        </p:spPr>
        <p:txBody>
          <a:bodyPr/>
          <a:lstStyle/>
          <a:p>
            <a:r>
              <a:rPr lang="en-US" dirty="0" smtClean="0"/>
              <a:t>BILL VAN DYKE</a:t>
            </a:r>
            <a:endParaRPr lang="en-US" dirty="0"/>
          </a:p>
        </p:txBody>
      </p:sp>
      <p:sp>
        <p:nvSpPr>
          <p:cNvPr id="10242" name="Title 2"/>
          <p:cNvSpPr>
            <a:spLocks noGrp="1"/>
          </p:cNvSpPr>
          <p:nvPr>
            <p:ph type="title"/>
          </p:nvPr>
        </p:nvSpPr>
        <p:spPr>
          <a:xfrm>
            <a:off x="1287463" y="3965575"/>
            <a:ext cx="7457394" cy="868363"/>
          </a:xfrm>
        </p:spPr>
        <p:txBody>
          <a:bodyPr/>
          <a:lstStyle/>
          <a:p>
            <a:r>
              <a:rPr lang="en-US" sz="3200" dirty="0" smtClean="0"/>
              <a:t>Electronic integrated disease surveillance system (EIDSS</a:t>
            </a:r>
            <a:r>
              <a:rPr lang="en-US" sz="3200" dirty="0"/>
              <a:t>) </a:t>
            </a:r>
            <a:r>
              <a:rPr lang="en-US" sz="3200" dirty="0" smtClean="0"/>
              <a:t/>
            </a:r>
            <a:br>
              <a:rPr lang="en-US" sz="3200" dirty="0" smtClean="0"/>
            </a:br>
            <a:r>
              <a:rPr lang="en-US" sz="3200" dirty="0"/>
              <a:t/>
            </a:r>
            <a:br>
              <a:rPr lang="en-US" sz="3200" dirty="0"/>
            </a:br>
            <a:r>
              <a:rPr lang="en-US" sz="3200" dirty="0"/>
              <a:t> </a:t>
            </a:r>
          </a:p>
        </p:txBody>
      </p:sp>
    </p:spTree>
    <p:extLst>
      <p:ext uri="{BB962C8B-B14F-4D97-AF65-F5344CB8AC3E}">
        <p14:creationId xmlns:p14="http://schemas.microsoft.com/office/powerpoint/2010/main" val="3531597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6"/>
          </p:nvPr>
        </p:nvSpPr>
        <p:spPr/>
        <p:txBody>
          <a:bodyPr/>
          <a:lstStyle/>
          <a:p>
            <a:endParaRPr lang="en-US"/>
          </a:p>
        </p:txBody>
      </p:sp>
      <p:sp>
        <p:nvSpPr>
          <p:cNvPr id="6" name="Picture Placeholder 5"/>
          <p:cNvSpPr>
            <a:spLocks noGrp="1"/>
          </p:cNvSpPr>
          <p:nvPr>
            <p:ph type="pic" idx="12"/>
          </p:nvPr>
        </p:nvSpPr>
        <p:spPr/>
      </p:sp>
      <p:sp>
        <p:nvSpPr>
          <p:cNvPr id="10" name="Text Placeholder 9"/>
          <p:cNvSpPr>
            <a:spLocks noGrp="1"/>
          </p:cNvSpPr>
          <p:nvPr>
            <p:ph type="body" sz="quarter" idx="22"/>
          </p:nvPr>
        </p:nvSpPr>
        <p:spPr/>
        <p:txBody>
          <a:bodyPr/>
          <a:lstStyle/>
          <a:p>
            <a:endParaRPr lang="en-US"/>
          </a:p>
        </p:txBody>
      </p:sp>
      <p:sp>
        <p:nvSpPr>
          <p:cNvPr id="9" name="Text Placeholder 8"/>
          <p:cNvSpPr>
            <a:spLocks noGrp="1"/>
          </p:cNvSpPr>
          <p:nvPr>
            <p:ph type="body" sz="quarter" idx="20"/>
          </p:nvPr>
        </p:nvSpPr>
        <p:spPr>
          <a:xfrm>
            <a:off x="1168400" y="6349964"/>
            <a:ext cx="6267449" cy="549275"/>
          </a:xfrm>
        </p:spPr>
        <p:txBody>
          <a:bodyPr/>
          <a:lstStyle/>
          <a:p>
            <a:r>
              <a:rPr lang="en-US" dirty="0"/>
              <a:t>Black &amp; Veatch conducts 7,000+ active projects globally at any one time </a:t>
            </a:r>
          </a:p>
          <a:p>
            <a:endParaRPr lang="en-US" dirty="0"/>
          </a:p>
        </p:txBody>
      </p:sp>
      <p:sp>
        <p:nvSpPr>
          <p:cNvPr id="22" name="Text Placeholder 21"/>
          <p:cNvSpPr>
            <a:spLocks noGrp="1"/>
          </p:cNvSpPr>
          <p:nvPr>
            <p:ph type="body" sz="quarter" idx="17"/>
          </p:nvPr>
        </p:nvSpPr>
        <p:spPr>
          <a:xfrm>
            <a:off x="3225799" y="1962150"/>
            <a:ext cx="5224872" cy="3657600"/>
          </a:xfrm>
        </p:spPr>
        <p:txBody>
          <a:bodyPr/>
          <a:lstStyle/>
          <a:p>
            <a:r>
              <a:rPr lang="en-US" dirty="0"/>
              <a:t>Founded in 1915</a:t>
            </a:r>
          </a:p>
          <a:p>
            <a:r>
              <a:rPr lang="en-US" dirty="0"/>
              <a:t>Global workforce of more than 10,000 </a:t>
            </a:r>
          </a:p>
          <a:p>
            <a:r>
              <a:rPr lang="en-US" dirty="0"/>
              <a:t>Employee-owned corporation</a:t>
            </a:r>
          </a:p>
          <a:p>
            <a:r>
              <a:rPr lang="en-US" dirty="0"/>
              <a:t>$3.6 billion in annual revenues in 2013</a:t>
            </a:r>
          </a:p>
          <a:p>
            <a:r>
              <a:rPr lang="en-US" dirty="0"/>
              <a:t>More than 110 offices worldwide</a:t>
            </a:r>
          </a:p>
          <a:p>
            <a:r>
              <a:rPr lang="en-US" dirty="0"/>
              <a:t>Completed projects in more than </a:t>
            </a:r>
            <a:br>
              <a:rPr lang="en-US" dirty="0"/>
            </a:br>
            <a:r>
              <a:rPr lang="en-US" dirty="0"/>
              <a:t>100 countries </a:t>
            </a:r>
          </a:p>
        </p:txBody>
      </p:sp>
      <p:sp>
        <p:nvSpPr>
          <p:cNvPr id="18" name="Title 17"/>
          <p:cNvSpPr>
            <a:spLocks noGrp="1"/>
          </p:cNvSpPr>
          <p:nvPr>
            <p:ph type="title"/>
          </p:nvPr>
        </p:nvSpPr>
        <p:spPr/>
        <p:txBody>
          <a:bodyPr/>
          <a:lstStyle/>
          <a:p>
            <a:r>
              <a:rPr lang="en-US" dirty="0" smtClean="0"/>
              <a:t>WE’RE BUILDING A WORLD OF DIFFERENCE. TOGETHER.</a:t>
            </a:r>
            <a:br>
              <a:rPr lang="en-US" dirty="0" smtClean="0"/>
            </a:br>
            <a:r>
              <a:rPr lang="en-US" dirty="0" smtClean="0"/>
              <a:t/>
            </a:r>
            <a:br>
              <a:rPr lang="en-US" dirty="0" smtClean="0"/>
            </a:br>
            <a:endParaRPr lang="en-US" dirty="0"/>
          </a:p>
        </p:txBody>
      </p:sp>
      <p:sp>
        <p:nvSpPr>
          <p:cNvPr id="3" name="Date Placeholder 2"/>
          <p:cNvSpPr>
            <a:spLocks noGrp="1"/>
          </p:cNvSpPr>
          <p:nvPr>
            <p:ph type="dt" sz="half" idx="23"/>
          </p:nvPr>
        </p:nvSpPr>
        <p:spPr/>
        <p:txBody>
          <a:bodyPr/>
          <a:lstStyle/>
          <a:p>
            <a:r>
              <a:rPr lang="en-US" smtClean="0"/>
              <a:t>3 December 2014</a:t>
            </a:r>
            <a:endParaRPr lang="en-US" dirty="0"/>
          </a:p>
        </p:txBody>
      </p:sp>
      <p:sp>
        <p:nvSpPr>
          <p:cNvPr id="4" name="Footer Placeholder 3"/>
          <p:cNvSpPr>
            <a:spLocks noGrp="1"/>
          </p:cNvSpPr>
          <p:nvPr>
            <p:ph type="ftr" sz="quarter" idx="25"/>
          </p:nvPr>
        </p:nvSpPr>
        <p:spPr/>
        <p:txBody>
          <a:bodyPr/>
          <a:lstStyle/>
          <a:p>
            <a:r>
              <a:rPr lang="en-US" smtClean="0"/>
              <a:t>WVD8     |</a:t>
            </a:r>
            <a:endParaRPr lang="en-US" dirty="0"/>
          </a:p>
        </p:txBody>
      </p:sp>
      <p:sp>
        <p:nvSpPr>
          <p:cNvPr id="5" name="Slide Number Placeholder 4"/>
          <p:cNvSpPr>
            <a:spLocks noGrp="1"/>
          </p:cNvSpPr>
          <p:nvPr>
            <p:ph type="sldNum" sz="quarter" idx="4"/>
          </p:nvPr>
        </p:nvSpPr>
        <p:spPr/>
        <p:txBody>
          <a:bodyPr/>
          <a:lstStyle/>
          <a:p>
            <a:pPr>
              <a:defRPr/>
            </a:pPr>
            <a:fld id="{2DD3DCB7-4535-4C0F-BDD6-C6F78ECBB070}" type="slidenum">
              <a:rPr lang="en-US" smtClean="0"/>
              <a:pPr>
                <a:defRPr/>
              </a:pPr>
              <a:t>2</a:t>
            </a:fld>
            <a:endParaRPr lang="en-US" dirty="0"/>
          </a:p>
        </p:txBody>
      </p:sp>
      <p:pic>
        <p:nvPicPr>
          <p:cNvPr id="13" name="Picture 21" descr="P19 - Denver - Wastewater "/>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5404" y="2387115"/>
            <a:ext cx="2273958" cy="15601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P17 - Oregon Wireless - Dish"/>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5971" y="4028377"/>
            <a:ext cx="2273958" cy="15577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hana_12D0182_R.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803" y="800099"/>
            <a:ext cx="2274126" cy="1517885"/>
          </a:xfrm>
          <a:prstGeom prst="rect">
            <a:avLst/>
          </a:prstGeom>
        </p:spPr>
      </p:pic>
    </p:spTree>
    <p:extLst>
      <p:ext uri="{BB962C8B-B14F-4D97-AF65-F5344CB8AC3E}">
        <p14:creationId xmlns:p14="http://schemas.microsoft.com/office/powerpoint/2010/main" val="228359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22"/>
          </p:nvPr>
        </p:nvSpPr>
        <p:spPr/>
        <p:txBody>
          <a:bodyPr/>
          <a:lstStyle/>
          <a:p>
            <a:endParaRPr lang="en-US"/>
          </a:p>
        </p:txBody>
      </p:sp>
      <p:sp>
        <p:nvSpPr>
          <p:cNvPr id="10" name="Text Placeholder 9"/>
          <p:cNvSpPr>
            <a:spLocks noGrp="1"/>
          </p:cNvSpPr>
          <p:nvPr>
            <p:ph type="body" sz="quarter" idx="19"/>
          </p:nvPr>
        </p:nvSpPr>
        <p:spPr>
          <a:xfrm>
            <a:off x="1168401" y="6162675"/>
            <a:ext cx="6002998" cy="549275"/>
          </a:xfrm>
        </p:spPr>
        <p:txBody>
          <a:bodyPr/>
          <a:lstStyle/>
          <a:p>
            <a:r>
              <a:rPr lang="en-US" dirty="0" smtClean="0"/>
              <a:t>EIDSS enhances rapid detection and response to outbreaks.</a:t>
            </a:r>
            <a:endParaRPr lang="en-US" dirty="0"/>
          </a:p>
        </p:txBody>
      </p:sp>
      <p:sp>
        <p:nvSpPr>
          <p:cNvPr id="15" name="Text Placeholder 14"/>
          <p:cNvSpPr>
            <a:spLocks noGrp="1"/>
          </p:cNvSpPr>
          <p:nvPr>
            <p:ph type="body" sz="quarter" idx="15"/>
          </p:nvPr>
        </p:nvSpPr>
        <p:spPr>
          <a:xfrm>
            <a:off x="4566163" y="1962150"/>
            <a:ext cx="4047483" cy="3651247"/>
          </a:xfrm>
        </p:spPr>
        <p:txBody>
          <a:bodyPr/>
          <a:lstStyle/>
          <a:p>
            <a:r>
              <a:rPr lang="en-US" dirty="0" smtClean="0"/>
              <a:t>Enables timely response to disease outbreaks like Ebola</a:t>
            </a:r>
          </a:p>
          <a:p>
            <a:r>
              <a:rPr lang="en-US" dirty="0" smtClean="0"/>
              <a:t>Provides near-real time information</a:t>
            </a:r>
          </a:p>
          <a:p>
            <a:pPr lvl="0"/>
            <a:r>
              <a:rPr lang="en-US" dirty="0" smtClean="0"/>
              <a:t>Sustainable in resource constrained environment</a:t>
            </a:r>
          </a:p>
          <a:p>
            <a:pPr lvl="0"/>
            <a:r>
              <a:rPr lang="en-US" dirty="0" smtClean="0"/>
              <a:t>Integrates with local health systems and language</a:t>
            </a:r>
          </a:p>
          <a:p>
            <a:endParaRPr lang="en-US" dirty="0"/>
          </a:p>
        </p:txBody>
      </p:sp>
      <p:sp>
        <p:nvSpPr>
          <p:cNvPr id="2" name="Title 1"/>
          <p:cNvSpPr>
            <a:spLocks noGrp="1"/>
          </p:cNvSpPr>
          <p:nvPr>
            <p:ph type="title"/>
          </p:nvPr>
        </p:nvSpPr>
        <p:spPr/>
        <p:txBody>
          <a:bodyPr/>
          <a:lstStyle/>
          <a:p>
            <a:r>
              <a:rPr lang="en-US" smtClean="0"/>
              <a:t>Electronic Integrated Disease Surveillance system</a:t>
            </a:r>
            <a:endParaRPr lang="en-US" dirty="0"/>
          </a:p>
        </p:txBody>
      </p:sp>
      <p:sp>
        <p:nvSpPr>
          <p:cNvPr id="8" name="Slide Number Placeholder 7"/>
          <p:cNvSpPr>
            <a:spLocks noGrp="1"/>
          </p:cNvSpPr>
          <p:nvPr>
            <p:ph type="sldNum" sz="quarter" idx="24"/>
          </p:nvPr>
        </p:nvSpPr>
        <p:spPr/>
        <p:txBody>
          <a:bodyPr/>
          <a:lstStyle/>
          <a:p>
            <a:fld id="{7EC46059-2E7D-44A0-B918-3C6872AC896D}" type="slidenum">
              <a:rPr lang="en-US" smtClean="0"/>
              <a:pPr/>
              <a:t>3</a:t>
            </a:fld>
            <a:endParaRPr lang="en-US" dirty="0"/>
          </a:p>
        </p:txBody>
      </p:sp>
      <p:pic>
        <p:nvPicPr>
          <p:cNvPr id="1028" name="Picture 4" descr="Distribution map showing districts and cities reporting suspect cases of Ebol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57288" y="2056708"/>
            <a:ext cx="2888711" cy="303346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147950" y="5090177"/>
            <a:ext cx="2888711" cy="523220"/>
          </a:xfrm>
          <a:prstGeom prst="rect">
            <a:avLst/>
          </a:prstGeom>
        </p:spPr>
        <p:txBody>
          <a:bodyPr wrap="square">
            <a:spAutoFit/>
          </a:bodyPr>
          <a:lstStyle/>
          <a:p>
            <a:r>
              <a:rPr lang="en-US" sz="1400" b="0" i="1" dirty="0">
                <a:solidFill>
                  <a:schemeClr val="accent3"/>
                </a:solidFill>
              </a:rPr>
              <a:t>2014 Ebola Outbreak in West Africa - Outbreak Distribution Map</a:t>
            </a:r>
          </a:p>
        </p:txBody>
      </p:sp>
      <p:sp>
        <p:nvSpPr>
          <p:cNvPr id="25" name="Date Placeholder 24"/>
          <p:cNvSpPr>
            <a:spLocks noGrp="1"/>
          </p:cNvSpPr>
          <p:nvPr>
            <p:ph type="dt" sz="half" idx="23"/>
          </p:nvPr>
        </p:nvSpPr>
        <p:spPr/>
        <p:txBody>
          <a:bodyPr/>
          <a:lstStyle/>
          <a:p>
            <a:r>
              <a:rPr lang="en-US" smtClean="0"/>
              <a:t>3 December 2014</a:t>
            </a:r>
            <a:endParaRPr lang="en-US" dirty="0"/>
          </a:p>
        </p:txBody>
      </p:sp>
      <p:sp>
        <p:nvSpPr>
          <p:cNvPr id="26" name="Footer Placeholder 25"/>
          <p:cNvSpPr>
            <a:spLocks noGrp="1"/>
          </p:cNvSpPr>
          <p:nvPr>
            <p:ph type="ftr" sz="quarter" idx="25"/>
          </p:nvPr>
        </p:nvSpPr>
        <p:spPr/>
        <p:txBody>
          <a:bodyPr/>
          <a:lstStyle/>
          <a:p>
            <a:r>
              <a:rPr lang="en-US" smtClean="0"/>
              <a:t>WVD8     |</a:t>
            </a:r>
            <a:endParaRPr lang="en-US" dirty="0"/>
          </a:p>
        </p:txBody>
      </p:sp>
    </p:spTree>
    <p:extLst>
      <p:ext uri="{BB962C8B-B14F-4D97-AF65-F5344CB8AC3E}">
        <p14:creationId xmlns:p14="http://schemas.microsoft.com/office/powerpoint/2010/main" val="3234163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2"/>
          </p:nvPr>
        </p:nvSpPr>
        <p:spPr/>
        <p:txBody>
          <a:bodyPr/>
          <a:lstStyle/>
          <a:p>
            <a:endParaRPr lang="en-US"/>
          </a:p>
        </p:txBody>
      </p:sp>
      <p:sp>
        <p:nvSpPr>
          <p:cNvPr id="4" name="Title 3"/>
          <p:cNvSpPr>
            <a:spLocks noGrp="1"/>
          </p:cNvSpPr>
          <p:nvPr>
            <p:ph type="title"/>
          </p:nvPr>
        </p:nvSpPr>
        <p:spPr>
          <a:xfrm>
            <a:off x="1157287" y="800100"/>
            <a:ext cx="7640203" cy="1143000"/>
          </a:xfrm>
        </p:spPr>
        <p:txBody>
          <a:bodyPr/>
          <a:lstStyle/>
          <a:p>
            <a:r>
              <a:rPr lang="en-US" dirty="0" smtClean="0"/>
              <a:t>EIDSS Supports monitoring human and </a:t>
            </a:r>
            <a:br>
              <a:rPr lang="en-US" dirty="0" smtClean="0"/>
            </a:br>
            <a:r>
              <a:rPr lang="en-US" dirty="0" smtClean="0"/>
              <a:t>animal diseases in near real time</a:t>
            </a:r>
            <a:endParaRPr lang="en-US" dirty="0"/>
          </a:p>
        </p:txBody>
      </p:sp>
      <p:sp>
        <p:nvSpPr>
          <p:cNvPr id="8" name="Slide Number Placeholder 7"/>
          <p:cNvSpPr>
            <a:spLocks noGrp="1"/>
          </p:cNvSpPr>
          <p:nvPr>
            <p:ph type="sldNum" sz="quarter" idx="24"/>
          </p:nvPr>
        </p:nvSpPr>
        <p:spPr/>
        <p:txBody>
          <a:bodyPr/>
          <a:lstStyle/>
          <a:p>
            <a:fld id="{7EC46059-2E7D-44A0-B918-3C6872AC896D}" type="slidenum">
              <a:rPr lang="en-US" smtClean="0"/>
              <a:pPr/>
              <a:t>4</a:t>
            </a:fld>
            <a:endParaRPr lang="en-US" dirty="0"/>
          </a:p>
        </p:txBody>
      </p:sp>
      <p:sp>
        <p:nvSpPr>
          <p:cNvPr id="6" name="Text Placeholder 5"/>
          <p:cNvSpPr>
            <a:spLocks noGrp="1"/>
          </p:cNvSpPr>
          <p:nvPr>
            <p:ph type="body" sz="quarter" idx="19"/>
          </p:nvPr>
        </p:nvSpPr>
        <p:spPr/>
        <p:txBody>
          <a:bodyPr/>
          <a:lstStyle/>
          <a:p>
            <a:r>
              <a:rPr lang="en-US" dirty="0" smtClean="0"/>
              <a:t>Strengthens disease monitoring and prevention by integrating with existing health systems.</a:t>
            </a:r>
            <a:endParaRPr lang="en-US" dirty="0"/>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75318" y="1799924"/>
            <a:ext cx="4769026" cy="400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ate Placeholder 11"/>
          <p:cNvSpPr>
            <a:spLocks noGrp="1"/>
          </p:cNvSpPr>
          <p:nvPr>
            <p:ph type="dt" sz="half" idx="23"/>
          </p:nvPr>
        </p:nvSpPr>
        <p:spPr/>
        <p:txBody>
          <a:bodyPr/>
          <a:lstStyle/>
          <a:p>
            <a:r>
              <a:rPr lang="en-US" smtClean="0"/>
              <a:t>3 December 2014</a:t>
            </a:r>
            <a:endParaRPr lang="en-US" dirty="0"/>
          </a:p>
        </p:txBody>
      </p:sp>
      <p:sp>
        <p:nvSpPr>
          <p:cNvPr id="13" name="Footer Placeholder 12"/>
          <p:cNvSpPr>
            <a:spLocks noGrp="1"/>
          </p:cNvSpPr>
          <p:nvPr>
            <p:ph type="ftr" sz="quarter" idx="25"/>
          </p:nvPr>
        </p:nvSpPr>
        <p:spPr/>
        <p:txBody>
          <a:bodyPr/>
          <a:lstStyle/>
          <a:p>
            <a:r>
              <a:rPr lang="en-US" smtClean="0"/>
              <a:t>WVD8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2"/>
          </p:nvPr>
        </p:nvSpPr>
        <p:spPr/>
        <p:txBody>
          <a:bodyPr/>
          <a:lstStyle/>
          <a:p>
            <a:endParaRPr lang="en-US" dirty="0"/>
          </a:p>
        </p:txBody>
      </p:sp>
      <p:sp>
        <p:nvSpPr>
          <p:cNvPr id="4" name="Title 3"/>
          <p:cNvSpPr>
            <a:spLocks noGrp="1"/>
          </p:cNvSpPr>
          <p:nvPr>
            <p:ph type="title"/>
          </p:nvPr>
        </p:nvSpPr>
        <p:spPr/>
        <p:txBody>
          <a:bodyPr/>
          <a:lstStyle/>
          <a:p>
            <a:r>
              <a:rPr lang="en-US" smtClean="0"/>
              <a:t>Employs existing infrastructure and locally available equipment</a:t>
            </a:r>
            <a:endParaRPr lang="en-US" dirty="0"/>
          </a:p>
        </p:txBody>
      </p:sp>
      <p:sp>
        <p:nvSpPr>
          <p:cNvPr id="8" name="Slide Number Placeholder 7"/>
          <p:cNvSpPr>
            <a:spLocks noGrp="1"/>
          </p:cNvSpPr>
          <p:nvPr>
            <p:ph type="sldNum" sz="quarter" idx="24"/>
          </p:nvPr>
        </p:nvSpPr>
        <p:spPr/>
        <p:txBody>
          <a:bodyPr/>
          <a:lstStyle/>
          <a:p>
            <a:fld id="{7EC46059-2E7D-44A0-B918-3C6872AC896D}" type="slidenum">
              <a:rPr lang="en-US" smtClean="0"/>
              <a:pPr/>
              <a:t>5</a:t>
            </a:fld>
            <a:endParaRPr lang="en-US" dirty="0"/>
          </a:p>
        </p:txBody>
      </p:sp>
      <p:sp>
        <p:nvSpPr>
          <p:cNvPr id="21" name="Text Placeholder 20"/>
          <p:cNvSpPr>
            <a:spLocks noGrp="1"/>
          </p:cNvSpPr>
          <p:nvPr>
            <p:ph type="body" sz="quarter" idx="19"/>
          </p:nvPr>
        </p:nvSpPr>
        <p:spPr>
          <a:xfrm>
            <a:off x="1157288" y="6162675"/>
            <a:ext cx="6581938" cy="549275"/>
          </a:xfrm>
        </p:spPr>
        <p:txBody>
          <a:bodyPr/>
          <a:lstStyle/>
          <a:p>
            <a:r>
              <a:rPr lang="en-US" dirty="0" smtClean="0"/>
              <a:t>Available to countries as “</a:t>
            </a:r>
            <a:r>
              <a:rPr lang="en-US" smtClean="0"/>
              <a:t>open </a:t>
            </a:r>
            <a:r>
              <a:rPr lang="en-US" smtClean="0"/>
              <a:t>source.”</a:t>
            </a:r>
            <a:endParaRPr lang="en-US" dirty="0"/>
          </a:p>
        </p:txBody>
      </p:sp>
      <p:sp>
        <p:nvSpPr>
          <p:cNvPr id="5" name="Rectangle 4"/>
          <p:cNvSpPr/>
          <p:nvPr/>
        </p:nvSpPr>
        <p:spPr bwMode="auto">
          <a:xfrm>
            <a:off x="574716" y="814444"/>
            <a:ext cx="4255570" cy="527113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dirty="0" smtClean="0">
              <a:ln>
                <a:noFill/>
              </a:ln>
              <a:solidFill>
                <a:srgbClr val="005596"/>
              </a:solidFill>
              <a:effectLst/>
              <a:latin typeface="Calibri" pitchFamily="34" charset="0"/>
            </a:endParaRPr>
          </a:p>
        </p:txBody>
      </p:sp>
      <p:grpSp>
        <p:nvGrpSpPr>
          <p:cNvPr id="2" name="Group 1"/>
          <p:cNvGrpSpPr/>
          <p:nvPr/>
        </p:nvGrpSpPr>
        <p:grpSpPr>
          <a:xfrm>
            <a:off x="1157289" y="1719091"/>
            <a:ext cx="7016268" cy="4392981"/>
            <a:chOff x="773990" y="1490522"/>
            <a:chExt cx="7504709" cy="4845560"/>
          </a:xfrm>
        </p:grpSpPr>
        <p:sp>
          <p:nvSpPr>
            <p:cNvPr id="7" name="Rectangle 6"/>
            <p:cNvSpPr/>
            <p:nvPr/>
          </p:nvSpPr>
          <p:spPr>
            <a:xfrm>
              <a:off x="773990" y="2545777"/>
              <a:ext cx="1544714" cy="461665"/>
            </a:xfrm>
            <a:prstGeom prst="rect">
              <a:avLst/>
            </a:prstGeom>
          </p:spPr>
          <p:txBody>
            <a:bodyPr wrap="none">
              <a:spAutoFit/>
            </a:bodyPr>
            <a:lstStyle/>
            <a:p>
              <a:r>
                <a:rPr lang="en-US" dirty="0">
                  <a:solidFill>
                    <a:srgbClr val="5B5E5B"/>
                  </a:solidFill>
                  <a:ea typeface="Verdana" pitchFamily="34" charset="0"/>
                  <a:cs typeface="Verdana" pitchFamily="34" charset="0"/>
                </a:rPr>
                <a:t>Handhelds</a:t>
              </a:r>
              <a:endParaRPr lang="en-US" dirty="0">
                <a:solidFill>
                  <a:srgbClr val="5B5E5B"/>
                </a:solidFill>
              </a:endParaRPr>
            </a:p>
          </p:txBody>
        </p:sp>
        <p:sp>
          <p:nvSpPr>
            <p:cNvPr id="9" name="Rectangle 8"/>
            <p:cNvSpPr/>
            <p:nvPr/>
          </p:nvSpPr>
          <p:spPr>
            <a:xfrm>
              <a:off x="5773302" y="1761185"/>
              <a:ext cx="1371289" cy="695575"/>
            </a:xfrm>
            <a:prstGeom prst="rect">
              <a:avLst/>
            </a:prstGeom>
          </p:spPr>
          <p:txBody>
            <a:bodyPr wrap="none">
              <a:spAutoFit/>
            </a:bodyPr>
            <a:lstStyle/>
            <a:p>
              <a:pPr>
                <a:lnSpc>
                  <a:spcPct val="80000"/>
                </a:lnSpc>
              </a:pPr>
              <a:r>
                <a:rPr lang="en-US" dirty="0" smtClean="0">
                  <a:solidFill>
                    <a:srgbClr val="5B5E5B"/>
                  </a:solidFill>
                  <a:ea typeface="Verdana" pitchFamily="34" charset="0"/>
                  <a:cs typeface="Verdana" pitchFamily="34" charset="0"/>
                </a:rPr>
                <a:t>Web </a:t>
              </a:r>
              <a:br>
                <a:rPr lang="en-US" dirty="0" smtClean="0">
                  <a:solidFill>
                    <a:srgbClr val="5B5E5B"/>
                  </a:solidFill>
                  <a:ea typeface="Verdana" pitchFamily="34" charset="0"/>
                  <a:cs typeface="Verdana" pitchFamily="34" charset="0"/>
                </a:rPr>
              </a:br>
              <a:r>
                <a:rPr lang="en-US" dirty="0" smtClean="0">
                  <a:solidFill>
                    <a:srgbClr val="5B5E5B"/>
                  </a:solidFill>
                  <a:ea typeface="Verdana" pitchFamily="34" charset="0"/>
                  <a:cs typeface="Verdana" pitchFamily="34" charset="0"/>
                </a:rPr>
                <a:t>Browsers</a:t>
              </a:r>
              <a:endParaRPr lang="en-US" dirty="0">
                <a:solidFill>
                  <a:srgbClr val="5B5E5B"/>
                </a:solidFill>
              </a:endParaRPr>
            </a:p>
          </p:txBody>
        </p:sp>
        <p:sp>
          <p:nvSpPr>
            <p:cNvPr id="27" name="Rectangle 26"/>
            <p:cNvSpPr/>
            <p:nvPr/>
          </p:nvSpPr>
          <p:spPr>
            <a:xfrm>
              <a:off x="773990" y="4730843"/>
              <a:ext cx="1114157" cy="461665"/>
            </a:xfrm>
            <a:prstGeom prst="rect">
              <a:avLst/>
            </a:prstGeom>
          </p:spPr>
          <p:txBody>
            <a:bodyPr wrap="none">
              <a:spAutoFit/>
            </a:bodyPr>
            <a:lstStyle/>
            <a:p>
              <a:r>
                <a:rPr lang="en-US" dirty="0" smtClean="0">
                  <a:solidFill>
                    <a:srgbClr val="5B5E5B"/>
                  </a:solidFill>
                  <a:ea typeface="Verdana" pitchFamily="34" charset="0"/>
                  <a:cs typeface="Verdana" pitchFamily="34" charset="0"/>
                </a:rPr>
                <a:t>Tablets</a:t>
              </a:r>
              <a:endParaRPr lang="en-US" dirty="0">
                <a:solidFill>
                  <a:srgbClr val="5B5E5B"/>
                </a:solidFill>
              </a:endParaRPr>
            </a:p>
          </p:txBody>
        </p:sp>
        <p:sp>
          <p:nvSpPr>
            <p:cNvPr id="28" name="Rectangle 27"/>
            <p:cNvSpPr/>
            <p:nvPr/>
          </p:nvSpPr>
          <p:spPr>
            <a:xfrm>
              <a:off x="5525015" y="5454048"/>
              <a:ext cx="1364226" cy="461665"/>
            </a:xfrm>
            <a:prstGeom prst="rect">
              <a:avLst/>
            </a:prstGeom>
          </p:spPr>
          <p:txBody>
            <a:bodyPr wrap="none">
              <a:spAutoFit/>
            </a:bodyPr>
            <a:lstStyle/>
            <a:p>
              <a:r>
                <a:rPr lang="en-US" dirty="0" smtClean="0">
                  <a:solidFill>
                    <a:srgbClr val="5B5E5B"/>
                  </a:solidFill>
                  <a:ea typeface="Verdana" pitchFamily="34" charset="0"/>
                  <a:cs typeface="Verdana" pitchFamily="34" charset="0"/>
                </a:rPr>
                <a:t>Desktops</a:t>
              </a:r>
              <a:endParaRPr lang="en-US" dirty="0">
                <a:solidFill>
                  <a:srgbClr val="5B5E5B"/>
                </a:solidFill>
              </a:endParaRPr>
            </a:p>
          </p:txBody>
        </p:sp>
        <p:sp>
          <p:nvSpPr>
            <p:cNvPr id="32" name="Rectangle 31"/>
            <p:cNvSpPr/>
            <p:nvPr/>
          </p:nvSpPr>
          <p:spPr>
            <a:xfrm>
              <a:off x="7352440" y="4628793"/>
              <a:ext cx="902811" cy="461665"/>
            </a:xfrm>
            <a:prstGeom prst="rect">
              <a:avLst/>
            </a:prstGeom>
          </p:spPr>
          <p:txBody>
            <a:bodyPr wrap="none">
              <a:spAutoFit/>
            </a:bodyPr>
            <a:lstStyle/>
            <a:p>
              <a:r>
                <a:rPr lang="en-US" dirty="0" err="1" smtClean="0">
                  <a:solidFill>
                    <a:srgbClr val="5B5E5B"/>
                  </a:solidFill>
                  <a:ea typeface="Verdana" pitchFamily="34" charset="0"/>
                  <a:cs typeface="Verdana" pitchFamily="34" charset="0"/>
                </a:rPr>
                <a:t>EIDSS</a:t>
              </a:r>
              <a:endParaRPr lang="en-US" dirty="0">
                <a:solidFill>
                  <a:srgbClr val="5B5E5B"/>
                </a:solidFill>
              </a:endParaRPr>
            </a:p>
          </p:txBody>
        </p:sp>
        <p:pic>
          <p:nvPicPr>
            <p:cNvPr id="20" name="Picture 19" descr="Icons-16.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72543" y="2402351"/>
              <a:ext cx="3115486" cy="3115486"/>
            </a:xfrm>
            <a:prstGeom prst="rect">
              <a:avLst/>
            </a:prstGeom>
          </p:spPr>
        </p:pic>
        <p:pic>
          <p:nvPicPr>
            <p:cNvPr id="23" name="Picture 22" descr="Icons-17.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32767" y="2185250"/>
              <a:ext cx="1389458" cy="1389456"/>
            </a:xfrm>
            <a:prstGeom prst="rect">
              <a:avLst/>
            </a:prstGeom>
          </p:spPr>
        </p:pic>
        <p:pic>
          <p:nvPicPr>
            <p:cNvPr id="25" name="Picture 24" descr="Icons-18.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67110" y="1490522"/>
              <a:ext cx="1389458" cy="1389456"/>
            </a:xfrm>
            <a:prstGeom prst="rect">
              <a:avLst/>
            </a:prstGeom>
          </p:spPr>
        </p:pic>
        <p:pic>
          <p:nvPicPr>
            <p:cNvPr id="26" name="Picture 25" descr="Icons-19.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883085" y="4276325"/>
              <a:ext cx="1389458" cy="1389456"/>
            </a:xfrm>
            <a:prstGeom prst="rect">
              <a:avLst/>
            </a:prstGeom>
          </p:spPr>
        </p:pic>
        <p:pic>
          <p:nvPicPr>
            <p:cNvPr id="33" name="Picture 32" descr="Icons-20.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89241" y="3341388"/>
              <a:ext cx="1389458" cy="1389456"/>
            </a:xfrm>
            <a:prstGeom prst="rect">
              <a:avLst/>
            </a:prstGeom>
          </p:spPr>
        </p:pic>
        <p:pic>
          <p:nvPicPr>
            <p:cNvPr id="34" name="Picture 33" descr="Icons-21.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135557" y="4946626"/>
              <a:ext cx="1389458" cy="1389456"/>
            </a:xfrm>
            <a:prstGeom prst="rect">
              <a:avLst/>
            </a:prstGeom>
          </p:spPr>
        </p:pic>
        <p:sp>
          <p:nvSpPr>
            <p:cNvPr id="35" name="TextBox 34"/>
            <p:cNvSpPr txBox="1"/>
            <p:nvPr/>
          </p:nvSpPr>
          <p:spPr>
            <a:xfrm>
              <a:off x="3726300" y="3580750"/>
              <a:ext cx="2341657" cy="695575"/>
            </a:xfrm>
            <a:prstGeom prst="rect">
              <a:avLst/>
            </a:prstGeom>
            <a:noFill/>
          </p:spPr>
          <p:txBody>
            <a:bodyPr wrap="none" rtlCol="0">
              <a:spAutoFit/>
            </a:bodyPr>
            <a:lstStyle/>
            <a:p>
              <a:pPr algn="ctr">
                <a:lnSpc>
                  <a:spcPct val="80000"/>
                </a:lnSpc>
              </a:pPr>
              <a:r>
                <a:rPr lang="en-US" dirty="0" smtClean="0">
                  <a:solidFill>
                    <a:schemeClr val="tx2"/>
                  </a:solidFill>
                </a:rPr>
                <a:t>Internet,</a:t>
              </a:r>
            </a:p>
            <a:p>
              <a:pPr algn="ctr">
                <a:lnSpc>
                  <a:spcPct val="80000"/>
                </a:lnSpc>
              </a:pPr>
              <a:r>
                <a:rPr lang="en-US" dirty="0" smtClean="0">
                  <a:solidFill>
                    <a:schemeClr val="tx2"/>
                  </a:solidFill>
                </a:rPr>
                <a:t>Cellular Network</a:t>
              </a:r>
              <a:endParaRPr lang="en-US" dirty="0">
                <a:solidFill>
                  <a:schemeClr val="tx2"/>
                </a:solidFill>
              </a:endParaRPr>
            </a:p>
          </p:txBody>
        </p:sp>
        <p:cxnSp>
          <p:nvCxnSpPr>
            <p:cNvPr id="37" name="Straight Connector 36"/>
            <p:cNvCxnSpPr/>
            <p:nvPr/>
          </p:nvCxnSpPr>
          <p:spPr bwMode="auto">
            <a:xfrm>
              <a:off x="6344970" y="4076228"/>
              <a:ext cx="572918" cy="0"/>
            </a:xfrm>
            <a:prstGeom prst="line">
              <a:avLst/>
            </a:prstGeom>
            <a:noFill/>
            <a:ln w="57150" cap="flat" cmpd="sng" algn="ctr">
              <a:solidFill>
                <a:schemeClr val="accent3"/>
              </a:solidFill>
              <a:prstDash val="solid"/>
              <a:round/>
              <a:headEnd type="none" w="med" len="med"/>
              <a:tailEnd type="none" w="med" len="med"/>
            </a:ln>
            <a:effectLst/>
          </p:spPr>
        </p:cxnSp>
        <p:cxnSp>
          <p:nvCxnSpPr>
            <p:cNvPr id="47" name="Straight Connector 46"/>
            <p:cNvCxnSpPr/>
            <p:nvPr/>
          </p:nvCxnSpPr>
          <p:spPr bwMode="auto">
            <a:xfrm>
              <a:off x="7457452" y="4163931"/>
              <a:ext cx="572918" cy="0"/>
            </a:xfrm>
            <a:prstGeom prst="line">
              <a:avLst/>
            </a:prstGeom>
            <a:noFill/>
            <a:ln w="57150" cap="flat" cmpd="sng" algn="ctr">
              <a:solidFill>
                <a:schemeClr val="accent3"/>
              </a:solidFill>
              <a:prstDash val="solid"/>
              <a:round/>
              <a:headEnd type="none" w="med" len="med"/>
              <a:tailEnd type="none" w="med" len="med"/>
            </a:ln>
            <a:effectLst/>
          </p:spPr>
        </p:cxnSp>
        <p:cxnSp>
          <p:nvCxnSpPr>
            <p:cNvPr id="48" name="Straight Connector 47"/>
            <p:cNvCxnSpPr/>
            <p:nvPr/>
          </p:nvCxnSpPr>
          <p:spPr bwMode="auto">
            <a:xfrm flipV="1">
              <a:off x="5170488" y="2778285"/>
              <a:ext cx="0" cy="396960"/>
            </a:xfrm>
            <a:prstGeom prst="line">
              <a:avLst/>
            </a:prstGeom>
            <a:noFill/>
            <a:ln w="57150" cap="flat" cmpd="sng" algn="ctr">
              <a:solidFill>
                <a:schemeClr val="accent3"/>
              </a:solidFill>
              <a:prstDash val="solid"/>
              <a:round/>
              <a:headEnd type="none" w="med" len="med"/>
              <a:tailEnd type="none" w="med" len="med"/>
            </a:ln>
            <a:effectLst/>
          </p:spPr>
        </p:cxnSp>
        <p:cxnSp>
          <p:nvCxnSpPr>
            <p:cNvPr id="49" name="Straight Connector 48"/>
            <p:cNvCxnSpPr/>
            <p:nvPr/>
          </p:nvCxnSpPr>
          <p:spPr bwMode="auto">
            <a:xfrm flipV="1">
              <a:off x="4830286" y="4749940"/>
              <a:ext cx="0" cy="396960"/>
            </a:xfrm>
            <a:prstGeom prst="line">
              <a:avLst/>
            </a:prstGeom>
            <a:noFill/>
            <a:ln w="57150" cap="flat" cmpd="sng" algn="ctr">
              <a:solidFill>
                <a:schemeClr val="accent3"/>
              </a:solidFill>
              <a:prstDash val="solid"/>
              <a:round/>
              <a:headEnd type="none" w="med" len="med"/>
              <a:tailEnd type="none" w="med" len="med"/>
            </a:ln>
            <a:effectLst/>
          </p:spPr>
        </p:cxnSp>
        <p:cxnSp>
          <p:nvCxnSpPr>
            <p:cNvPr id="51" name="Straight Connector 50"/>
            <p:cNvCxnSpPr/>
            <p:nvPr/>
          </p:nvCxnSpPr>
          <p:spPr bwMode="auto">
            <a:xfrm flipV="1">
              <a:off x="3272543" y="4352980"/>
              <a:ext cx="453757" cy="275813"/>
            </a:xfrm>
            <a:prstGeom prst="line">
              <a:avLst/>
            </a:prstGeom>
            <a:noFill/>
            <a:ln w="57150" cap="flat" cmpd="sng" algn="ctr">
              <a:solidFill>
                <a:schemeClr val="accent3"/>
              </a:solidFill>
              <a:prstDash val="solid"/>
              <a:round/>
              <a:headEnd type="none" w="med" len="med"/>
              <a:tailEnd type="none" w="med" len="med"/>
            </a:ln>
            <a:effectLst/>
          </p:spPr>
        </p:cxnSp>
        <p:cxnSp>
          <p:nvCxnSpPr>
            <p:cNvPr id="53" name="Straight Connector 52"/>
            <p:cNvCxnSpPr/>
            <p:nvPr/>
          </p:nvCxnSpPr>
          <p:spPr bwMode="auto">
            <a:xfrm>
              <a:off x="3395346" y="3017885"/>
              <a:ext cx="453757" cy="323503"/>
            </a:xfrm>
            <a:prstGeom prst="line">
              <a:avLst/>
            </a:prstGeom>
            <a:noFill/>
            <a:ln w="57150" cap="flat" cmpd="sng" algn="ctr">
              <a:solidFill>
                <a:schemeClr val="accent3"/>
              </a:solidFill>
              <a:prstDash val="solid"/>
              <a:round/>
              <a:headEnd type="none" w="med" len="med"/>
              <a:tailEnd type="none" w="med" len="med"/>
            </a:ln>
            <a:effectLst/>
          </p:spPr>
        </p:cxnSp>
      </p:grpSp>
      <p:sp>
        <p:nvSpPr>
          <p:cNvPr id="44" name="Date Placeholder 43"/>
          <p:cNvSpPr>
            <a:spLocks noGrp="1"/>
          </p:cNvSpPr>
          <p:nvPr>
            <p:ph type="dt" sz="half" idx="23"/>
          </p:nvPr>
        </p:nvSpPr>
        <p:spPr/>
        <p:txBody>
          <a:bodyPr/>
          <a:lstStyle/>
          <a:p>
            <a:r>
              <a:rPr lang="en-US" smtClean="0"/>
              <a:t>3 December 2014</a:t>
            </a:r>
            <a:endParaRPr lang="en-US" dirty="0"/>
          </a:p>
        </p:txBody>
      </p:sp>
      <p:sp>
        <p:nvSpPr>
          <p:cNvPr id="45" name="Footer Placeholder 44"/>
          <p:cNvSpPr>
            <a:spLocks noGrp="1"/>
          </p:cNvSpPr>
          <p:nvPr>
            <p:ph type="ftr" sz="quarter" idx="25"/>
          </p:nvPr>
        </p:nvSpPr>
        <p:spPr/>
        <p:txBody>
          <a:bodyPr/>
          <a:lstStyle/>
          <a:p>
            <a:r>
              <a:rPr lang="en-US" smtClean="0"/>
              <a:t>WVD8     |</a:t>
            </a:r>
            <a:endParaRPr lang="en-US" dirty="0"/>
          </a:p>
        </p:txBody>
      </p:sp>
    </p:spTree>
    <p:extLst>
      <p:ext uri="{BB962C8B-B14F-4D97-AF65-F5344CB8AC3E}">
        <p14:creationId xmlns:p14="http://schemas.microsoft.com/office/powerpoint/2010/main" val="1109573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22"/>
          </p:nvPr>
        </p:nvSpPr>
        <p:spPr/>
        <p:txBody>
          <a:bodyPr/>
          <a:lstStyle/>
          <a:p>
            <a:endParaRPr lang="en-US" dirty="0"/>
          </a:p>
        </p:txBody>
      </p:sp>
      <p:sp>
        <p:nvSpPr>
          <p:cNvPr id="16" name="Text Placeholder 15"/>
          <p:cNvSpPr>
            <a:spLocks noGrp="1"/>
          </p:cNvSpPr>
          <p:nvPr>
            <p:ph type="body" sz="quarter" idx="19"/>
          </p:nvPr>
        </p:nvSpPr>
        <p:spPr>
          <a:xfrm>
            <a:off x="1168401" y="6162675"/>
            <a:ext cx="5937633" cy="549275"/>
          </a:xfrm>
        </p:spPr>
        <p:txBody>
          <a:bodyPr/>
          <a:lstStyle/>
          <a:p>
            <a:r>
              <a:rPr lang="en-US" dirty="0" smtClean="0"/>
              <a:t>National Surveillance System in Azerbaijan and Georgia.</a:t>
            </a:r>
            <a:endParaRPr lang="en-US" dirty="0"/>
          </a:p>
        </p:txBody>
      </p:sp>
      <p:sp>
        <p:nvSpPr>
          <p:cNvPr id="3" name="Title 2"/>
          <p:cNvSpPr>
            <a:spLocks noGrp="1"/>
          </p:cNvSpPr>
          <p:nvPr>
            <p:ph type="title"/>
          </p:nvPr>
        </p:nvSpPr>
        <p:spPr/>
        <p:txBody>
          <a:bodyPr/>
          <a:lstStyle/>
          <a:p>
            <a:r>
              <a:rPr lang="en-US" dirty="0" smtClean="0"/>
              <a:t>Deployment In Five Countries at </a:t>
            </a:r>
            <a:br>
              <a:rPr lang="en-US" dirty="0" smtClean="0"/>
            </a:br>
            <a:r>
              <a:rPr lang="en-US" dirty="0" smtClean="0"/>
              <a:t>430+ sites</a:t>
            </a:r>
            <a:endParaRPr lang="en-US" dirty="0"/>
          </a:p>
        </p:txBody>
      </p:sp>
      <p:sp>
        <p:nvSpPr>
          <p:cNvPr id="4" name="Date Placeholder 3"/>
          <p:cNvSpPr>
            <a:spLocks noGrp="1"/>
          </p:cNvSpPr>
          <p:nvPr>
            <p:ph type="dt" sz="half" idx="23"/>
          </p:nvPr>
        </p:nvSpPr>
        <p:spPr/>
        <p:txBody>
          <a:bodyPr/>
          <a:lstStyle/>
          <a:p>
            <a:r>
              <a:rPr lang="en-US" smtClean="0"/>
              <a:t>3 December 2014</a:t>
            </a:r>
            <a:endParaRPr lang="en-US" dirty="0"/>
          </a:p>
        </p:txBody>
      </p:sp>
      <p:sp>
        <p:nvSpPr>
          <p:cNvPr id="5" name="Slide Number Placeholder 4"/>
          <p:cNvSpPr>
            <a:spLocks noGrp="1"/>
          </p:cNvSpPr>
          <p:nvPr>
            <p:ph type="sldNum" sz="quarter" idx="24"/>
          </p:nvPr>
        </p:nvSpPr>
        <p:spPr/>
        <p:txBody>
          <a:bodyPr/>
          <a:lstStyle/>
          <a:p>
            <a:fld id="{D25F9B0D-2AE8-49A9-99BF-CBD7698FC814}" type="slidenum">
              <a:rPr lang="en-US" smtClean="0"/>
              <a:pPr/>
              <a:t>6</a:t>
            </a:fld>
            <a:endParaRPr lang="en-US" dirty="0"/>
          </a:p>
        </p:txBody>
      </p:sp>
      <p:sp>
        <p:nvSpPr>
          <p:cNvPr id="6" name="Footer Placeholder 5"/>
          <p:cNvSpPr>
            <a:spLocks noGrp="1"/>
          </p:cNvSpPr>
          <p:nvPr>
            <p:ph type="ftr" sz="quarter" idx="25"/>
          </p:nvPr>
        </p:nvSpPr>
        <p:spPr/>
        <p:txBody>
          <a:bodyPr/>
          <a:lstStyle/>
          <a:p>
            <a:r>
              <a:rPr lang="en-US" smtClean="0"/>
              <a:t>WVD8     |</a:t>
            </a:r>
            <a:endParaRPr lang="en-US" dirty="0"/>
          </a:p>
        </p:txBody>
      </p:sp>
      <p:grpSp>
        <p:nvGrpSpPr>
          <p:cNvPr id="309" name="Group 308"/>
          <p:cNvGrpSpPr/>
          <p:nvPr/>
        </p:nvGrpSpPr>
        <p:grpSpPr>
          <a:xfrm>
            <a:off x="-138154" y="-1721340"/>
            <a:ext cx="2801062" cy="1484702"/>
            <a:chOff x="1941902" y="2090203"/>
            <a:chExt cx="3945698" cy="2091414"/>
          </a:xfrm>
          <a:solidFill>
            <a:schemeClr val="accent5">
              <a:lumMod val="40000"/>
              <a:lumOff val="60000"/>
            </a:schemeClr>
          </a:solidFill>
        </p:grpSpPr>
        <p:sp>
          <p:nvSpPr>
            <p:cNvPr id="61" name="Freeform 90"/>
            <p:cNvSpPr>
              <a:spLocks/>
            </p:cNvSpPr>
            <p:nvPr/>
          </p:nvSpPr>
          <p:spPr bwMode="auto">
            <a:xfrm>
              <a:off x="2737384" y="3522622"/>
              <a:ext cx="206797" cy="206797"/>
            </a:xfrm>
            <a:custGeom>
              <a:avLst/>
              <a:gdLst/>
              <a:ahLst/>
              <a:cxnLst>
                <a:cxn ang="0">
                  <a:pos x="6" y="0"/>
                </a:cxn>
                <a:cxn ang="0">
                  <a:pos x="16" y="4"/>
                </a:cxn>
                <a:cxn ang="0">
                  <a:pos x="24" y="2"/>
                </a:cxn>
                <a:cxn ang="0">
                  <a:pos x="48" y="12"/>
                </a:cxn>
                <a:cxn ang="0">
                  <a:pos x="66" y="16"/>
                </a:cxn>
                <a:cxn ang="0">
                  <a:pos x="80" y="14"/>
                </a:cxn>
                <a:cxn ang="0">
                  <a:pos x="90" y="8"/>
                </a:cxn>
                <a:cxn ang="0">
                  <a:pos x="112" y="6"/>
                </a:cxn>
                <a:cxn ang="0">
                  <a:pos x="122" y="12"/>
                </a:cxn>
                <a:cxn ang="0">
                  <a:pos x="134" y="10"/>
                </a:cxn>
                <a:cxn ang="0">
                  <a:pos x="150" y="12"/>
                </a:cxn>
                <a:cxn ang="0">
                  <a:pos x="154" y="20"/>
                </a:cxn>
                <a:cxn ang="0">
                  <a:pos x="162" y="40"/>
                </a:cxn>
                <a:cxn ang="0">
                  <a:pos x="158" y="44"/>
                </a:cxn>
                <a:cxn ang="0">
                  <a:pos x="152" y="56"/>
                </a:cxn>
                <a:cxn ang="0">
                  <a:pos x="150" y="66"/>
                </a:cxn>
                <a:cxn ang="0">
                  <a:pos x="146" y="70"/>
                </a:cxn>
                <a:cxn ang="0">
                  <a:pos x="140" y="60"/>
                </a:cxn>
                <a:cxn ang="0">
                  <a:pos x="136" y="48"/>
                </a:cxn>
                <a:cxn ang="0">
                  <a:pos x="130" y="40"/>
                </a:cxn>
                <a:cxn ang="0">
                  <a:pos x="126" y="28"/>
                </a:cxn>
                <a:cxn ang="0">
                  <a:pos x="122" y="16"/>
                </a:cxn>
                <a:cxn ang="0">
                  <a:pos x="122" y="24"/>
                </a:cxn>
                <a:cxn ang="0">
                  <a:pos x="124" y="42"/>
                </a:cxn>
                <a:cxn ang="0">
                  <a:pos x="128" y="54"/>
                </a:cxn>
                <a:cxn ang="0">
                  <a:pos x="136" y="64"/>
                </a:cxn>
                <a:cxn ang="0">
                  <a:pos x="142" y="72"/>
                </a:cxn>
                <a:cxn ang="0">
                  <a:pos x="150" y="96"/>
                </a:cxn>
                <a:cxn ang="0">
                  <a:pos x="170" y="130"/>
                </a:cxn>
                <a:cxn ang="0">
                  <a:pos x="172" y="136"/>
                </a:cxn>
                <a:cxn ang="0">
                  <a:pos x="172" y="152"/>
                </a:cxn>
                <a:cxn ang="0">
                  <a:pos x="164" y="152"/>
                </a:cxn>
                <a:cxn ang="0">
                  <a:pos x="144" y="172"/>
                </a:cxn>
                <a:cxn ang="0">
                  <a:pos x="134" y="166"/>
                </a:cxn>
                <a:cxn ang="0">
                  <a:pos x="6" y="164"/>
                </a:cxn>
                <a:cxn ang="0">
                  <a:pos x="6" y="38"/>
                </a:cxn>
                <a:cxn ang="0">
                  <a:pos x="2" y="36"/>
                </a:cxn>
                <a:cxn ang="0">
                  <a:pos x="0" y="24"/>
                </a:cxn>
                <a:cxn ang="0">
                  <a:pos x="6" y="20"/>
                </a:cxn>
                <a:cxn ang="0">
                  <a:pos x="6" y="0"/>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62" name="Freeform 91"/>
            <p:cNvSpPr>
              <a:spLocks/>
            </p:cNvSpPr>
            <p:nvPr/>
          </p:nvSpPr>
          <p:spPr bwMode="auto">
            <a:xfrm>
              <a:off x="2445109" y="3493669"/>
              <a:ext cx="299167" cy="267458"/>
            </a:xfrm>
            <a:custGeom>
              <a:avLst/>
              <a:gdLst/>
              <a:ahLst/>
              <a:cxnLst>
                <a:cxn ang="0">
                  <a:pos x="35" y="0"/>
                </a:cxn>
                <a:cxn ang="0">
                  <a:pos x="51" y="4"/>
                </a:cxn>
                <a:cxn ang="0">
                  <a:pos x="79" y="8"/>
                </a:cxn>
                <a:cxn ang="0">
                  <a:pos x="93" y="16"/>
                </a:cxn>
                <a:cxn ang="0">
                  <a:pos x="99" y="28"/>
                </a:cxn>
                <a:cxn ang="0">
                  <a:pos x="107" y="34"/>
                </a:cxn>
                <a:cxn ang="0">
                  <a:pos x="125" y="34"/>
                </a:cxn>
                <a:cxn ang="0">
                  <a:pos x="137" y="42"/>
                </a:cxn>
                <a:cxn ang="0">
                  <a:pos x="157" y="54"/>
                </a:cxn>
                <a:cxn ang="0">
                  <a:pos x="171" y="40"/>
                </a:cxn>
                <a:cxn ang="0">
                  <a:pos x="173" y="30"/>
                </a:cxn>
                <a:cxn ang="0">
                  <a:pos x="167" y="22"/>
                </a:cxn>
                <a:cxn ang="0">
                  <a:pos x="177" y="12"/>
                </a:cxn>
                <a:cxn ang="0">
                  <a:pos x="191" y="6"/>
                </a:cxn>
                <a:cxn ang="0">
                  <a:pos x="209" y="8"/>
                </a:cxn>
                <a:cxn ang="0">
                  <a:pos x="223" y="16"/>
                </a:cxn>
                <a:cxn ang="0">
                  <a:pos x="237" y="22"/>
                </a:cxn>
                <a:cxn ang="0">
                  <a:pos x="249" y="24"/>
                </a:cxn>
                <a:cxn ang="0">
                  <a:pos x="249" y="44"/>
                </a:cxn>
                <a:cxn ang="0">
                  <a:pos x="243" y="48"/>
                </a:cxn>
                <a:cxn ang="0">
                  <a:pos x="245" y="60"/>
                </a:cxn>
                <a:cxn ang="0">
                  <a:pos x="249" y="62"/>
                </a:cxn>
                <a:cxn ang="0">
                  <a:pos x="249" y="188"/>
                </a:cxn>
                <a:cxn ang="0">
                  <a:pos x="249" y="222"/>
                </a:cxn>
                <a:cxn ang="0">
                  <a:pos x="231" y="222"/>
                </a:cxn>
                <a:cxn ang="0">
                  <a:pos x="97" y="168"/>
                </a:cxn>
                <a:cxn ang="0">
                  <a:pos x="91" y="174"/>
                </a:cxn>
                <a:cxn ang="0">
                  <a:pos x="79" y="180"/>
                </a:cxn>
                <a:cxn ang="0">
                  <a:pos x="69" y="172"/>
                </a:cxn>
                <a:cxn ang="0">
                  <a:pos x="59" y="168"/>
                </a:cxn>
                <a:cxn ang="0">
                  <a:pos x="43" y="164"/>
                </a:cxn>
                <a:cxn ang="0">
                  <a:pos x="37" y="158"/>
                </a:cxn>
                <a:cxn ang="0">
                  <a:pos x="33" y="150"/>
                </a:cxn>
                <a:cxn ang="0">
                  <a:pos x="14" y="148"/>
                </a:cxn>
                <a:cxn ang="0">
                  <a:pos x="8" y="136"/>
                </a:cxn>
                <a:cxn ang="0">
                  <a:pos x="4" y="126"/>
                </a:cxn>
                <a:cxn ang="0">
                  <a:pos x="0" y="116"/>
                </a:cxn>
                <a:cxn ang="0">
                  <a:pos x="8" y="112"/>
                </a:cxn>
                <a:cxn ang="0">
                  <a:pos x="8" y="66"/>
                </a:cxn>
                <a:cxn ang="0">
                  <a:pos x="4" y="48"/>
                </a:cxn>
                <a:cxn ang="0">
                  <a:pos x="12" y="42"/>
                </a:cxn>
                <a:cxn ang="0">
                  <a:pos x="12" y="26"/>
                </a:cxn>
                <a:cxn ang="0">
                  <a:pos x="33" y="12"/>
                </a:cxn>
                <a:cxn ang="0">
                  <a:pos x="35" y="10"/>
                </a:cxn>
                <a:cxn ang="0">
                  <a:pos x="35" y="0"/>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63" name="Freeform 92"/>
            <p:cNvSpPr>
              <a:spLocks/>
            </p:cNvSpPr>
            <p:nvPr/>
          </p:nvSpPr>
          <p:spPr bwMode="auto">
            <a:xfrm>
              <a:off x="2409264" y="3405436"/>
              <a:ext cx="78582" cy="146137"/>
            </a:xfrm>
            <a:custGeom>
              <a:avLst/>
              <a:gdLst/>
              <a:ahLst/>
              <a:cxnLst>
                <a:cxn ang="0">
                  <a:pos x="16" y="6"/>
                </a:cxn>
                <a:cxn ang="0">
                  <a:pos x="30" y="0"/>
                </a:cxn>
                <a:cxn ang="0">
                  <a:pos x="38" y="0"/>
                </a:cxn>
                <a:cxn ang="0">
                  <a:pos x="42" y="8"/>
                </a:cxn>
                <a:cxn ang="0">
                  <a:pos x="48" y="10"/>
                </a:cxn>
                <a:cxn ang="0">
                  <a:pos x="54" y="6"/>
                </a:cxn>
                <a:cxn ang="0">
                  <a:pos x="58" y="8"/>
                </a:cxn>
                <a:cxn ang="0">
                  <a:pos x="56" y="14"/>
                </a:cxn>
                <a:cxn ang="0">
                  <a:pos x="50" y="16"/>
                </a:cxn>
                <a:cxn ang="0">
                  <a:pos x="46" y="24"/>
                </a:cxn>
                <a:cxn ang="0">
                  <a:pos x="50" y="28"/>
                </a:cxn>
                <a:cxn ang="0">
                  <a:pos x="58" y="32"/>
                </a:cxn>
                <a:cxn ang="0">
                  <a:pos x="58" y="38"/>
                </a:cxn>
                <a:cxn ang="0">
                  <a:pos x="52" y="44"/>
                </a:cxn>
                <a:cxn ang="0">
                  <a:pos x="46" y="46"/>
                </a:cxn>
                <a:cxn ang="0">
                  <a:pos x="40" y="54"/>
                </a:cxn>
                <a:cxn ang="0">
                  <a:pos x="44" y="64"/>
                </a:cxn>
                <a:cxn ang="0">
                  <a:pos x="54" y="64"/>
                </a:cxn>
                <a:cxn ang="0">
                  <a:pos x="58" y="70"/>
                </a:cxn>
                <a:cxn ang="0">
                  <a:pos x="65" y="74"/>
                </a:cxn>
                <a:cxn ang="0">
                  <a:pos x="65" y="84"/>
                </a:cxn>
                <a:cxn ang="0">
                  <a:pos x="42" y="100"/>
                </a:cxn>
                <a:cxn ang="0">
                  <a:pos x="42" y="116"/>
                </a:cxn>
                <a:cxn ang="0">
                  <a:pos x="34" y="122"/>
                </a:cxn>
                <a:cxn ang="0">
                  <a:pos x="28" y="120"/>
                </a:cxn>
                <a:cxn ang="0">
                  <a:pos x="26" y="108"/>
                </a:cxn>
                <a:cxn ang="0">
                  <a:pos x="24" y="92"/>
                </a:cxn>
                <a:cxn ang="0">
                  <a:pos x="10" y="76"/>
                </a:cxn>
                <a:cxn ang="0">
                  <a:pos x="0" y="64"/>
                </a:cxn>
                <a:cxn ang="0">
                  <a:pos x="0" y="56"/>
                </a:cxn>
                <a:cxn ang="0">
                  <a:pos x="12" y="46"/>
                </a:cxn>
                <a:cxn ang="0">
                  <a:pos x="12" y="10"/>
                </a:cxn>
                <a:cxn ang="0">
                  <a:pos x="16" y="6"/>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64" name="Freeform 93"/>
            <p:cNvSpPr>
              <a:spLocks/>
            </p:cNvSpPr>
            <p:nvPr/>
          </p:nvSpPr>
          <p:spPr bwMode="auto">
            <a:xfrm>
              <a:off x="2100447" y="3412329"/>
              <a:ext cx="397051" cy="373614"/>
            </a:xfrm>
            <a:custGeom>
              <a:avLst/>
              <a:gdLst/>
              <a:ahLst/>
              <a:cxnLst>
                <a:cxn ang="0">
                  <a:pos x="0" y="164"/>
                </a:cxn>
                <a:cxn ang="0">
                  <a:pos x="0" y="146"/>
                </a:cxn>
                <a:cxn ang="0">
                  <a:pos x="32" y="126"/>
                </a:cxn>
                <a:cxn ang="0">
                  <a:pos x="54" y="124"/>
                </a:cxn>
                <a:cxn ang="0">
                  <a:pos x="78" y="104"/>
                </a:cxn>
                <a:cxn ang="0">
                  <a:pos x="80" y="96"/>
                </a:cxn>
                <a:cxn ang="0">
                  <a:pos x="96" y="86"/>
                </a:cxn>
                <a:cxn ang="0">
                  <a:pos x="120" y="84"/>
                </a:cxn>
                <a:cxn ang="0">
                  <a:pos x="120" y="76"/>
                </a:cxn>
                <a:cxn ang="0">
                  <a:pos x="112" y="66"/>
                </a:cxn>
                <a:cxn ang="0">
                  <a:pos x="112" y="40"/>
                </a:cxn>
                <a:cxn ang="0">
                  <a:pos x="110" y="34"/>
                </a:cxn>
                <a:cxn ang="0">
                  <a:pos x="126" y="22"/>
                </a:cxn>
                <a:cxn ang="0">
                  <a:pos x="138" y="20"/>
                </a:cxn>
                <a:cxn ang="0">
                  <a:pos x="154" y="10"/>
                </a:cxn>
                <a:cxn ang="0">
                  <a:pos x="180" y="6"/>
                </a:cxn>
                <a:cxn ang="0">
                  <a:pos x="204" y="2"/>
                </a:cxn>
                <a:cxn ang="0">
                  <a:pos x="218" y="4"/>
                </a:cxn>
                <a:cxn ang="0">
                  <a:pos x="226" y="6"/>
                </a:cxn>
                <a:cxn ang="0">
                  <a:pos x="238" y="0"/>
                </a:cxn>
                <a:cxn ang="0">
                  <a:pos x="254" y="0"/>
                </a:cxn>
                <a:cxn ang="0">
                  <a:pos x="262" y="0"/>
                </a:cxn>
                <a:cxn ang="0">
                  <a:pos x="270" y="4"/>
                </a:cxn>
                <a:cxn ang="0">
                  <a:pos x="270" y="40"/>
                </a:cxn>
                <a:cxn ang="0">
                  <a:pos x="258" y="50"/>
                </a:cxn>
                <a:cxn ang="0">
                  <a:pos x="258" y="58"/>
                </a:cxn>
                <a:cxn ang="0">
                  <a:pos x="282" y="86"/>
                </a:cxn>
                <a:cxn ang="0">
                  <a:pos x="286" y="114"/>
                </a:cxn>
                <a:cxn ang="0">
                  <a:pos x="292" y="116"/>
                </a:cxn>
                <a:cxn ang="0">
                  <a:pos x="294" y="132"/>
                </a:cxn>
                <a:cxn ang="0">
                  <a:pos x="296" y="180"/>
                </a:cxn>
                <a:cxn ang="0">
                  <a:pos x="288" y="184"/>
                </a:cxn>
                <a:cxn ang="0">
                  <a:pos x="292" y="194"/>
                </a:cxn>
                <a:cxn ang="0">
                  <a:pos x="302" y="216"/>
                </a:cxn>
                <a:cxn ang="0">
                  <a:pos x="321" y="218"/>
                </a:cxn>
                <a:cxn ang="0">
                  <a:pos x="325" y="226"/>
                </a:cxn>
                <a:cxn ang="0">
                  <a:pos x="331" y="232"/>
                </a:cxn>
                <a:cxn ang="0">
                  <a:pos x="264" y="272"/>
                </a:cxn>
                <a:cxn ang="0">
                  <a:pos x="226" y="304"/>
                </a:cxn>
                <a:cxn ang="0">
                  <a:pos x="206" y="308"/>
                </a:cxn>
                <a:cxn ang="0">
                  <a:pos x="188" y="310"/>
                </a:cxn>
                <a:cxn ang="0">
                  <a:pos x="190" y="294"/>
                </a:cxn>
                <a:cxn ang="0">
                  <a:pos x="170" y="286"/>
                </a:cxn>
                <a:cxn ang="0">
                  <a:pos x="160" y="276"/>
                </a:cxn>
                <a:cxn ang="0">
                  <a:pos x="0" y="164"/>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65" name="Freeform 94"/>
            <p:cNvSpPr>
              <a:spLocks/>
            </p:cNvSpPr>
            <p:nvPr/>
          </p:nvSpPr>
          <p:spPr bwMode="auto">
            <a:xfrm>
              <a:off x="2017727" y="3437145"/>
              <a:ext cx="226098" cy="172331"/>
            </a:xfrm>
            <a:custGeom>
              <a:avLst/>
              <a:gdLst/>
              <a:ahLst/>
              <a:cxnLst>
                <a:cxn ang="0">
                  <a:pos x="68" y="144"/>
                </a:cxn>
                <a:cxn ang="0">
                  <a:pos x="0" y="144"/>
                </a:cxn>
                <a:cxn ang="0">
                  <a:pos x="10" y="138"/>
                </a:cxn>
                <a:cxn ang="0">
                  <a:pos x="28" y="128"/>
                </a:cxn>
                <a:cxn ang="0">
                  <a:pos x="50" y="110"/>
                </a:cxn>
                <a:cxn ang="0">
                  <a:pos x="52" y="104"/>
                </a:cxn>
                <a:cxn ang="0">
                  <a:pos x="52" y="68"/>
                </a:cxn>
                <a:cxn ang="0">
                  <a:pos x="62" y="56"/>
                </a:cxn>
                <a:cxn ang="0">
                  <a:pos x="74" y="44"/>
                </a:cxn>
                <a:cxn ang="0">
                  <a:pos x="88" y="40"/>
                </a:cxn>
                <a:cxn ang="0">
                  <a:pos x="102" y="30"/>
                </a:cxn>
                <a:cxn ang="0">
                  <a:pos x="108" y="14"/>
                </a:cxn>
                <a:cxn ang="0">
                  <a:pos x="112" y="4"/>
                </a:cxn>
                <a:cxn ang="0">
                  <a:pos x="116" y="0"/>
                </a:cxn>
                <a:cxn ang="0">
                  <a:pos x="122" y="0"/>
                </a:cxn>
                <a:cxn ang="0">
                  <a:pos x="126" y="8"/>
                </a:cxn>
                <a:cxn ang="0">
                  <a:pos x="132" y="12"/>
                </a:cxn>
                <a:cxn ang="0">
                  <a:pos x="154" y="10"/>
                </a:cxn>
                <a:cxn ang="0">
                  <a:pos x="164" y="10"/>
                </a:cxn>
                <a:cxn ang="0">
                  <a:pos x="168" y="14"/>
                </a:cxn>
                <a:cxn ang="0">
                  <a:pos x="178" y="14"/>
                </a:cxn>
                <a:cxn ang="0">
                  <a:pos x="180" y="20"/>
                </a:cxn>
                <a:cxn ang="0">
                  <a:pos x="180" y="46"/>
                </a:cxn>
                <a:cxn ang="0">
                  <a:pos x="188" y="56"/>
                </a:cxn>
                <a:cxn ang="0">
                  <a:pos x="188" y="64"/>
                </a:cxn>
                <a:cxn ang="0">
                  <a:pos x="164" y="66"/>
                </a:cxn>
                <a:cxn ang="0">
                  <a:pos x="148" y="76"/>
                </a:cxn>
                <a:cxn ang="0">
                  <a:pos x="146" y="84"/>
                </a:cxn>
                <a:cxn ang="0">
                  <a:pos x="122" y="104"/>
                </a:cxn>
                <a:cxn ang="0">
                  <a:pos x="100" y="106"/>
                </a:cxn>
                <a:cxn ang="0">
                  <a:pos x="68" y="126"/>
                </a:cxn>
                <a:cxn ang="0">
                  <a:pos x="68" y="144"/>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66" name="Freeform 95"/>
            <p:cNvSpPr>
              <a:spLocks/>
            </p:cNvSpPr>
            <p:nvPr/>
          </p:nvSpPr>
          <p:spPr bwMode="auto">
            <a:xfrm>
              <a:off x="1941902" y="3609476"/>
              <a:ext cx="158545" cy="128215"/>
            </a:xfrm>
            <a:custGeom>
              <a:avLst/>
              <a:gdLst/>
              <a:ahLst/>
              <a:cxnLst>
                <a:cxn ang="0">
                  <a:pos x="0" y="106"/>
                </a:cxn>
                <a:cxn ang="0">
                  <a:pos x="4" y="94"/>
                </a:cxn>
                <a:cxn ang="0">
                  <a:pos x="14" y="78"/>
                </a:cxn>
                <a:cxn ang="0">
                  <a:pos x="20" y="62"/>
                </a:cxn>
                <a:cxn ang="0">
                  <a:pos x="30" y="54"/>
                </a:cxn>
                <a:cxn ang="0">
                  <a:pos x="36" y="38"/>
                </a:cxn>
                <a:cxn ang="0">
                  <a:pos x="46" y="24"/>
                </a:cxn>
                <a:cxn ang="0">
                  <a:pos x="52" y="18"/>
                </a:cxn>
                <a:cxn ang="0">
                  <a:pos x="60" y="8"/>
                </a:cxn>
                <a:cxn ang="0">
                  <a:pos x="64" y="0"/>
                </a:cxn>
                <a:cxn ang="0">
                  <a:pos x="132" y="0"/>
                </a:cxn>
                <a:cxn ang="0">
                  <a:pos x="132" y="28"/>
                </a:cxn>
                <a:cxn ang="0">
                  <a:pos x="82" y="28"/>
                </a:cxn>
                <a:cxn ang="0">
                  <a:pos x="82" y="70"/>
                </a:cxn>
                <a:cxn ang="0">
                  <a:pos x="72" y="70"/>
                </a:cxn>
                <a:cxn ang="0">
                  <a:pos x="64" y="74"/>
                </a:cxn>
                <a:cxn ang="0">
                  <a:pos x="64" y="82"/>
                </a:cxn>
                <a:cxn ang="0">
                  <a:pos x="64" y="106"/>
                </a:cxn>
                <a:cxn ang="0">
                  <a:pos x="0" y="106"/>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69" name="Freeform 98"/>
            <p:cNvSpPr>
              <a:spLocks/>
            </p:cNvSpPr>
            <p:nvPr/>
          </p:nvSpPr>
          <p:spPr bwMode="auto">
            <a:xfrm>
              <a:off x="1941902" y="3609476"/>
              <a:ext cx="237128" cy="257808"/>
            </a:xfrm>
            <a:custGeom>
              <a:avLst/>
              <a:gdLst/>
              <a:ahLst/>
              <a:cxnLst>
                <a:cxn ang="0">
                  <a:pos x="0" y="106"/>
                </a:cxn>
                <a:cxn ang="0">
                  <a:pos x="64" y="106"/>
                </a:cxn>
                <a:cxn ang="0">
                  <a:pos x="64" y="82"/>
                </a:cxn>
                <a:cxn ang="0">
                  <a:pos x="64" y="74"/>
                </a:cxn>
                <a:cxn ang="0">
                  <a:pos x="68" y="72"/>
                </a:cxn>
                <a:cxn ang="0">
                  <a:pos x="72" y="70"/>
                </a:cxn>
                <a:cxn ang="0">
                  <a:pos x="82" y="70"/>
                </a:cxn>
                <a:cxn ang="0">
                  <a:pos x="82" y="28"/>
                </a:cxn>
                <a:cxn ang="0">
                  <a:pos x="132" y="28"/>
                </a:cxn>
                <a:cxn ang="0">
                  <a:pos x="132" y="0"/>
                </a:cxn>
                <a:cxn ang="0">
                  <a:pos x="198" y="48"/>
                </a:cxn>
                <a:cxn ang="0">
                  <a:pos x="168" y="48"/>
                </a:cxn>
                <a:cxn ang="0">
                  <a:pos x="180" y="184"/>
                </a:cxn>
                <a:cxn ang="0">
                  <a:pos x="186" y="192"/>
                </a:cxn>
                <a:cxn ang="0">
                  <a:pos x="184" y="202"/>
                </a:cxn>
                <a:cxn ang="0">
                  <a:pos x="84" y="200"/>
                </a:cxn>
                <a:cxn ang="0">
                  <a:pos x="78" y="214"/>
                </a:cxn>
                <a:cxn ang="0">
                  <a:pos x="68" y="206"/>
                </a:cxn>
                <a:cxn ang="0">
                  <a:pos x="60" y="194"/>
                </a:cxn>
                <a:cxn ang="0">
                  <a:pos x="52" y="188"/>
                </a:cxn>
                <a:cxn ang="0">
                  <a:pos x="40" y="182"/>
                </a:cxn>
                <a:cxn ang="0">
                  <a:pos x="26" y="182"/>
                </a:cxn>
                <a:cxn ang="0">
                  <a:pos x="12" y="184"/>
                </a:cxn>
                <a:cxn ang="0">
                  <a:pos x="12" y="172"/>
                </a:cxn>
                <a:cxn ang="0">
                  <a:pos x="18" y="152"/>
                </a:cxn>
                <a:cxn ang="0">
                  <a:pos x="12" y="144"/>
                </a:cxn>
                <a:cxn ang="0">
                  <a:pos x="8" y="138"/>
                </a:cxn>
                <a:cxn ang="0">
                  <a:pos x="12" y="130"/>
                </a:cxn>
                <a:cxn ang="0">
                  <a:pos x="12" y="122"/>
                </a:cxn>
                <a:cxn ang="0">
                  <a:pos x="8" y="116"/>
                </a:cxn>
                <a:cxn ang="0">
                  <a:pos x="0" y="112"/>
                </a:cxn>
                <a:cxn ang="0">
                  <a:pos x="0" y="106"/>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72" name="Freeform 101"/>
            <p:cNvSpPr>
              <a:spLocks/>
            </p:cNvSpPr>
            <p:nvPr/>
          </p:nvSpPr>
          <p:spPr bwMode="auto">
            <a:xfrm>
              <a:off x="2520935" y="3696331"/>
              <a:ext cx="202662" cy="310196"/>
            </a:xfrm>
            <a:custGeom>
              <a:avLst/>
              <a:gdLst/>
              <a:ahLst/>
              <a:cxnLst>
                <a:cxn ang="0">
                  <a:pos x="166" y="128"/>
                </a:cxn>
                <a:cxn ang="0">
                  <a:pos x="152" y="130"/>
                </a:cxn>
                <a:cxn ang="0">
                  <a:pos x="148" y="142"/>
                </a:cxn>
                <a:cxn ang="0">
                  <a:pos x="136" y="170"/>
                </a:cxn>
                <a:cxn ang="0">
                  <a:pos x="144" y="178"/>
                </a:cxn>
                <a:cxn ang="0">
                  <a:pos x="148" y="204"/>
                </a:cxn>
                <a:cxn ang="0">
                  <a:pos x="136" y="206"/>
                </a:cxn>
                <a:cxn ang="0">
                  <a:pos x="112" y="230"/>
                </a:cxn>
                <a:cxn ang="0">
                  <a:pos x="88" y="234"/>
                </a:cxn>
                <a:cxn ang="0">
                  <a:pos x="86" y="246"/>
                </a:cxn>
                <a:cxn ang="0">
                  <a:pos x="40" y="258"/>
                </a:cxn>
                <a:cxn ang="0">
                  <a:pos x="30" y="246"/>
                </a:cxn>
                <a:cxn ang="0">
                  <a:pos x="10" y="226"/>
                </a:cxn>
                <a:cxn ang="0">
                  <a:pos x="12" y="216"/>
                </a:cxn>
                <a:cxn ang="0">
                  <a:pos x="32" y="216"/>
                </a:cxn>
                <a:cxn ang="0">
                  <a:pos x="26" y="206"/>
                </a:cxn>
                <a:cxn ang="0">
                  <a:pos x="24" y="182"/>
                </a:cxn>
                <a:cxn ang="0">
                  <a:pos x="16" y="170"/>
                </a:cxn>
                <a:cxn ang="0">
                  <a:pos x="2" y="156"/>
                </a:cxn>
                <a:cxn ang="0">
                  <a:pos x="0" y="144"/>
                </a:cxn>
                <a:cxn ang="0">
                  <a:pos x="32" y="106"/>
                </a:cxn>
                <a:cxn ang="0">
                  <a:pos x="36" y="66"/>
                </a:cxn>
                <a:cxn ang="0">
                  <a:pos x="40" y="50"/>
                </a:cxn>
                <a:cxn ang="0">
                  <a:pos x="28" y="6"/>
                </a:cxn>
                <a:cxn ang="0">
                  <a:pos x="34" y="0"/>
                </a:cxn>
                <a:cxn ang="0">
                  <a:pos x="168" y="54"/>
                </a:cxn>
                <a:cxn ang="0">
                  <a:pos x="166" y="128"/>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73" name="Freeform 102"/>
            <p:cNvSpPr>
              <a:spLocks/>
            </p:cNvSpPr>
            <p:nvPr/>
          </p:nvSpPr>
          <p:spPr bwMode="auto">
            <a:xfrm>
              <a:off x="2268642" y="3692195"/>
              <a:ext cx="300546" cy="232992"/>
            </a:xfrm>
            <a:custGeom>
              <a:avLst/>
              <a:gdLst/>
              <a:ahLst/>
              <a:cxnLst>
                <a:cxn ang="0">
                  <a:pos x="4" y="142"/>
                </a:cxn>
                <a:cxn ang="0">
                  <a:pos x="18" y="142"/>
                </a:cxn>
                <a:cxn ang="0">
                  <a:pos x="52" y="136"/>
                </a:cxn>
                <a:cxn ang="0">
                  <a:pos x="64" y="118"/>
                </a:cxn>
                <a:cxn ang="0">
                  <a:pos x="66" y="76"/>
                </a:cxn>
                <a:cxn ang="0">
                  <a:pos x="86" y="72"/>
                </a:cxn>
                <a:cxn ang="0">
                  <a:pos x="124" y="40"/>
                </a:cxn>
                <a:cxn ang="0">
                  <a:pos x="191" y="0"/>
                </a:cxn>
                <a:cxn ang="0">
                  <a:pos x="199" y="2"/>
                </a:cxn>
                <a:cxn ang="0">
                  <a:pos x="207" y="4"/>
                </a:cxn>
                <a:cxn ang="0">
                  <a:pos x="217" y="8"/>
                </a:cxn>
                <a:cxn ang="0">
                  <a:pos x="227" y="16"/>
                </a:cxn>
                <a:cxn ang="0">
                  <a:pos x="239" y="10"/>
                </a:cxn>
                <a:cxn ang="0">
                  <a:pos x="251" y="54"/>
                </a:cxn>
                <a:cxn ang="0">
                  <a:pos x="247" y="70"/>
                </a:cxn>
                <a:cxn ang="0">
                  <a:pos x="243" y="110"/>
                </a:cxn>
                <a:cxn ang="0">
                  <a:pos x="211" y="148"/>
                </a:cxn>
                <a:cxn ang="0">
                  <a:pos x="213" y="160"/>
                </a:cxn>
                <a:cxn ang="0">
                  <a:pos x="191" y="174"/>
                </a:cxn>
                <a:cxn ang="0">
                  <a:pos x="156" y="170"/>
                </a:cxn>
                <a:cxn ang="0">
                  <a:pos x="150" y="178"/>
                </a:cxn>
                <a:cxn ang="0">
                  <a:pos x="122" y="168"/>
                </a:cxn>
                <a:cxn ang="0">
                  <a:pos x="112" y="174"/>
                </a:cxn>
                <a:cxn ang="0">
                  <a:pos x="96" y="162"/>
                </a:cxn>
                <a:cxn ang="0">
                  <a:pos x="66" y="162"/>
                </a:cxn>
                <a:cxn ang="0">
                  <a:pos x="54" y="194"/>
                </a:cxn>
                <a:cxn ang="0">
                  <a:pos x="44" y="184"/>
                </a:cxn>
                <a:cxn ang="0">
                  <a:pos x="30" y="186"/>
                </a:cxn>
                <a:cxn ang="0">
                  <a:pos x="16" y="178"/>
                </a:cxn>
                <a:cxn ang="0">
                  <a:pos x="12" y="176"/>
                </a:cxn>
                <a:cxn ang="0">
                  <a:pos x="14" y="170"/>
                </a:cxn>
                <a:cxn ang="0">
                  <a:pos x="4" y="158"/>
                </a:cxn>
                <a:cxn ang="0">
                  <a:pos x="0" y="150"/>
                </a:cxn>
                <a:cxn ang="0">
                  <a:pos x="4" y="142"/>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75" name="Freeform 104"/>
            <p:cNvSpPr>
              <a:spLocks/>
            </p:cNvSpPr>
            <p:nvPr/>
          </p:nvSpPr>
          <p:spPr bwMode="auto">
            <a:xfrm>
              <a:off x="2684995" y="3705982"/>
              <a:ext cx="317090" cy="370858"/>
            </a:xfrm>
            <a:custGeom>
              <a:avLst/>
              <a:gdLst/>
              <a:ahLst/>
              <a:cxnLst>
                <a:cxn ang="0">
                  <a:pos x="188" y="20"/>
                </a:cxn>
                <a:cxn ang="0">
                  <a:pos x="208" y="0"/>
                </a:cxn>
                <a:cxn ang="0">
                  <a:pos x="216" y="0"/>
                </a:cxn>
                <a:cxn ang="0">
                  <a:pos x="238" y="18"/>
                </a:cxn>
                <a:cxn ang="0">
                  <a:pos x="242" y="32"/>
                </a:cxn>
                <a:cxn ang="0">
                  <a:pos x="240" y="60"/>
                </a:cxn>
                <a:cxn ang="0">
                  <a:pos x="264" y="86"/>
                </a:cxn>
                <a:cxn ang="0">
                  <a:pos x="236" y="98"/>
                </a:cxn>
                <a:cxn ang="0">
                  <a:pos x="230" y="128"/>
                </a:cxn>
                <a:cxn ang="0">
                  <a:pos x="230" y="142"/>
                </a:cxn>
                <a:cxn ang="0">
                  <a:pos x="206" y="180"/>
                </a:cxn>
                <a:cxn ang="0">
                  <a:pos x="206" y="196"/>
                </a:cxn>
                <a:cxn ang="0">
                  <a:pos x="194" y="198"/>
                </a:cxn>
                <a:cxn ang="0">
                  <a:pos x="194" y="234"/>
                </a:cxn>
                <a:cxn ang="0">
                  <a:pos x="174" y="234"/>
                </a:cxn>
                <a:cxn ang="0">
                  <a:pos x="178" y="248"/>
                </a:cxn>
                <a:cxn ang="0">
                  <a:pos x="188" y="250"/>
                </a:cxn>
                <a:cxn ang="0">
                  <a:pos x="212" y="282"/>
                </a:cxn>
                <a:cxn ang="0">
                  <a:pos x="218" y="282"/>
                </a:cxn>
                <a:cxn ang="0">
                  <a:pos x="218" y="296"/>
                </a:cxn>
                <a:cxn ang="0">
                  <a:pos x="198" y="296"/>
                </a:cxn>
                <a:cxn ang="0">
                  <a:pos x="190" y="304"/>
                </a:cxn>
                <a:cxn ang="0">
                  <a:pos x="138" y="308"/>
                </a:cxn>
                <a:cxn ang="0">
                  <a:pos x="122" y="296"/>
                </a:cxn>
                <a:cxn ang="0">
                  <a:pos x="94" y="298"/>
                </a:cxn>
                <a:cxn ang="0">
                  <a:pos x="86" y="288"/>
                </a:cxn>
                <a:cxn ang="0">
                  <a:pos x="64" y="256"/>
                </a:cxn>
                <a:cxn ang="0">
                  <a:pos x="26" y="230"/>
                </a:cxn>
                <a:cxn ang="0">
                  <a:pos x="24" y="204"/>
                </a:cxn>
                <a:cxn ang="0">
                  <a:pos x="12" y="196"/>
                </a:cxn>
                <a:cxn ang="0">
                  <a:pos x="8" y="170"/>
                </a:cxn>
                <a:cxn ang="0">
                  <a:pos x="0" y="162"/>
                </a:cxn>
                <a:cxn ang="0">
                  <a:pos x="16" y="122"/>
                </a:cxn>
                <a:cxn ang="0">
                  <a:pos x="30" y="120"/>
                </a:cxn>
                <a:cxn ang="0">
                  <a:pos x="32" y="46"/>
                </a:cxn>
                <a:cxn ang="0">
                  <a:pos x="50" y="46"/>
                </a:cxn>
                <a:cxn ang="0">
                  <a:pos x="50" y="12"/>
                </a:cxn>
                <a:cxn ang="0">
                  <a:pos x="178" y="14"/>
                </a:cxn>
                <a:cxn ang="0">
                  <a:pos x="188" y="20"/>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76" name="Freeform 105"/>
            <p:cNvSpPr>
              <a:spLocks/>
            </p:cNvSpPr>
            <p:nvPr/>
          </p:nvSpPr>
          <p:spPr bwMode="auto">
            <a:xfrm>
              <a:off x="2960725" y="3809381"/>
              <a:ext cx="119942" cy="103399"/>
            </a:xfrm>
            <a:custGeom>
              <a:avLst/>
              <a:gdLst/>
              <a:ahLst/>
              <a:cxnLst>
                <a:cxn ang="0">
                  <a:pos x="34" y="0"/>
                </a:cxn>
                <a:cxn ang="0">
                  <a:pos x="42" y="12"/>
                </a:cxn>
                <a:cxn ang="0">
                  <a:pos x="48" y="26"/>
                </a:cxn>
                <a:cxn ang="0">
                  <a:pos x="50" y="44"/>
                </a:cxn>
                <a:cxn ang="0">
                  <a:pos x="64" y="44"/>
                </a:cxn>
                <a:cxn ang="0">
                  <a:pos x="100" y="76"/>
                </a:cxn>
                <a:cxn ang="0">
                  <a:pos x="94" y="86"/>
                </a:cxn>
                <a:cxn ang="0">
                  <a:pos x="76" y="68"/>
                </a:cxn>
                <a:cxn ang="0">
                  <a:pos x="58" y="52"/>
                </a:cxn>
                <a:cxn ang="0">
                  <a:pos x="24" y="50"/>
                </a:cxn>
                <a:cxn ang="0">
                  <a:pos x="22" y="56"/>
                </a:cxn>
                <a:cxn ang="0">
                  <a:pos x="0" y="56"/>
                </a:cxn>
                <a:cxn ang="0">
                  <a:pos x="0" y="42"/>
                </a:cxn>
                <a:cxn ang="0">
                  <a:pos x="4" y="28"/>
                </a:cxn>
                <a:cxn ang="0">
                  <a:pos x="6" y="12"/>
                </a:cxn>
                <a:cxn ang="0">
                  <a:pos x="34" y="0"/>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77" name="Freeform 106"/>
            <p:cNvSpPr>
              <a:spLocks/>
            </p:cNvSpPr>
            <p:nvPr/>
          </p:nvSpPr>
          <p:spPr bwMode="auto">
            <a:xfrm>
              <a:off x="3064123" y="3900372"/>
              <a:ext cx="26194" cy="41359"/>
            </a:xfrm>
            <a:custGeom>
              <a:avLst/>
              <a:gdLst/>
              <a:ahLst/>
              <a:cxnLst>
                <a:cxn ang="0">
                  <a:pos x="22" y="16"/>
                </a:cxn>
                <a:cxn ang="0">
                  <a:pos x="14" y="22"/>
                </a:cxn>
                <a:cxn ang="0">
                  <a:pos x="16" y="34"/>
                </a:cxn>
                <a:cxn ang="0">
                  <a:pos x="0" y="32"/>
                </a:cxn>
                <a:cxn ang="0">
                  <a:pos x="0" y="20"/>
                </a:cxn>
                <a:cxn ang="0">
                  <a:pos x="8" y="10"/>
                </a:cxn>
                <a:cxn ang="0">
                  <a:pos x="14" y="0"/>
                </a:cxn>
                <a:cxn ang="0">
                  <a:pos x="22" y="16"/>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78" name="Freeform 107"/>
            <p:cNvSpPr>
              <a:spLocks/>
            </p:cNvSpPr>
            <p:nvPr/>
          </p:nvSpPr>
          <p:spPr bwMode="auto">
            <a:xfrm>
              <a:off x="3044822" y="3922431"/>
              <a:ext cx="199905" cy="259186"/>
            </a:xfrm>
            <a:custGeom>
              <a:avLst/>
              <a:gdLst/>
              <a:ahLst/>
              <a:cxnLst>
                <a:cxn ang="0">
                  <a:pos x="60" y="26"/>
                </a:cxn>
                <a:cxn ang="0">
                  <a:pos x="78" y="18"/>
                </a:cxn>
                <a:cxn ang="0">
                  <a:pos x="146" y="8"/>
                </a:cxn>
                <a:cxn ang="0">
                  <a:pos x="164" y="0"/>
                </a:cxn>
                <a:cxn ang="0">
                  <a:pos x="166" y="22"/>
                </a:cxn>
                <a:cxn ang="0">
                  <a:pos x="158" y="30"/>
                </a:cxn>
                <a:cxn ang="0">
                  <a:pos x="132" y="80"/>
                </a:cxn>
                <a:cxn ang="0">
                  <a:pos x="80" y="152"/>
                </a:cxn>
                <a:cxn ang="0">
                  <a:pos x="12" y="216"/>
                </a:cxn>
                <a:cxn ang="0">
                  <a:pos x="2" y="202"/>
                </a:cxn>
                <a:cxn ang="0">
                  <a:pos x="0" y="146"/>
                </a:cxn>
                <a:cxn ang="0">
                  <a:pos x="16" y="136"/>
                </a:cxn>
                <a:cxn ang="0">
                  <a:pos x="16" y="126"/>
                </a:cxn>
                <a:cxn ang="0">
                  <a:pos x="40" y="112"/>
                </a:cxn>
                <a:cxn ang="0">
                  <a:pos x="66" y="108"/>
                </a:cxn>
                <a:cxn ang="0">
                  <a:pos x="108" y="62"/>
                </a:cxn>
                <a:cxn ang="0">
                  <a:pos x="52" y="48"/>
                </a:cxn>
                <a:cxn ang="0">
                  <a:pos x="32" y="26"/>
                </a:cxn>
                <a:cxn ang="0">
                  <a:pos x="32" y="16"/>
                </a:cxn>
                <a:cxn ang="0">
                  <a:pos x="40" y="8"/>
                </a:cxn>
                <a:cxn ang="0">
                  <a:pos x="60" y="26"/>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79" name="Freeform 108"/>
            <p:cNvSpPr>
              <a:spLocks/>
            </p:cNvSpPr>
            <p:nvPr/>
          </p:nvSpPr>
          <p:spPr bwMode="auto">
            <a:xfrm>
              <a:off x="2893170" y="3870042"/>
              <a:ext cx="281245" cy="213690"/>
            </a:xfrm>
            <a:custGeom>
              <a:avLst/>
              <a:gdLst/>
              <a:ahLst/>
              <a:cxnLst>
                <a:cxn ang="0">
                  <a:pos x="56" y="6"/>
                </a:cxn>
                <a:cxn ang="0">
                  <a:pos x="78" y="6"/>
                </a:cxn>
                <a:cxn ang="0">
                  <a:pos x="80" y="0"/>
                </a:cxn>
                <a:cxn ang="0">
                  <a:pos x="114" y="2"/>
                </a:cxn>
                <a:cxn ang="0">
                  <a:pos x="150" y="36"/>
                </a:cxn>
                <a:cxn ang="0">
                  <a:pos x="142" y="46"/>
                </a:cxn>
                <a:cxn ang="0">
                  <a:pos x="142" y="58"/>
                </a:cxn>
                <a:cxn ang="0">
                  <a:pos x="158" y="60"/>
                </a:cxn>
                <a:cxn ang="0">
                  <a:pos x="158" y="70"/>
                </a:cxn>
                <a:cxn ang="0">
                  <a:pos x="178" y="92"/>
                </a:cxn>
                <a:cxn ang="0">
                  <a:pos x="234" y="106"/>
                </a:cxn>
                <a:cxn ang="0">
                  <a:pos x="192" y="152"/>
                </a:cxn>
                <a:cxn ang="0">
                  <a:pos x="166" y="156"/>
                </a:cxn>
                <a:cxn ang="0">
                  <a:pos x="142" y="170"/>
                </a:cxn>
                <a:cxn ang="0">
                  <a:pos x="130" y="174"/>
                </a:cxn>
                <a:cxn ang="0">
                  <a:pos x="124" y="166"/>
                </a:cxn>
                <a:cxn ang="0">
                  <a:pos x="104" y="178"/>
                </a:cxn>
                <a:cxn ang="0">
                  <a:pos x="80" y="176"/>
                </a:cxn>
                <a:cxn ang="0">
                  <a:pos x="44" y="160"/>
                </a:cxn>
                <a:cxn ang="0">
                  <a:pos x="44" y="146"/>
                </a:cxn>
                <a:cxn ang="0">
                  <a:pos x="38" y="146"/>
                </a:cxn>
                <a:cxn ang="0">
                  <a:pos x="14" y="114"/>
                </a:cxn>
                <a:cxn ang="0">
                  <a:pos x="4" y="112"/>
                </a:cxn>
                <a:cxn ang="0">
                  <a:pos x="0" y="98"/>
                </a:cxn>
                <a:cxn ang="0">
                  <a:pos x="20" y="98"/>
                </a:cxn>
                <a:cxn ang="0">
                  <a:pos x="20" y="62"/>
                </a:cxn>
                <a:cxn ang="0">
                  <a:pos x="32" y="60"/>
                </a:cxn>
                <a:cxn ang="0">
                  <a:pos x="32" y="44"/>
                </a:cxn>
                <a:cxn ang="0">
                  <a:pos x="56" y="6"/>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84" name="Freeform 113"/>
            <p:cNvSpPr>
              <a:spLocks/>
            </p:cNvSpPr>
            <p:nvPr/>
          </p:nvSpPr>
          <p:spPr bwMode="auto">
            <a:xfrm>
              <a:off x="2035650" y="3667379"/>
              <a:ext cx="308818" cy="284002"/>
            </a:xfrm>
            <a:custGeom>
              <a:avLst/>
              <a:gdLst/>
              <a:ahLst/>
              <a:cxnLst>
                <a:cxn ang="0">
                  <a:pos x="120" y="0"/>
                </a:cxn>
                <a:cxn ang="0">
                  <a:pos x="210" y="60"/>
                </a:cxn>
                <a:cxn ang="0">
                  <a:pos x="224" y="74"/>
                </a:cxn>
                <a:cxn ang="0">
                  <a:pos x="244" y="82"/>
                </a:cxn>
                <a:cxn ang="0">
                  <a:pos x="242" y="98"/>
                </a:cxn>
                <a:cxn ang="0">
                  <a:pos x="258" y="96"/>
                </a:cxn>
                <a:cxn ang="0">
                  <a:pos x="258" y="138"/>
                </a:cxn>
                <a:cxn ang="0">
                  <a:pos x="246" y="156"/>
                </a:cxn>
                <a:cxn ang="0">
                  <a:pos x="212" y="162"/>
                </a:cxn>
                <a:cxn ang="0">
                  <a:pos x="198" y="162"/>
                </a:cxn>
                <a:cxn ang="0">
                  <a:pos x="178" y="162"/>
                </a:cxn>
                <a:cxn ang="0">
                  <a:pos x="154" y="172"/>
                </a:cxn>
                <a:cxn ang="0">
                  <a:pos x="136" y="190"/>
                </a:cxn>
                <a:cxn ang="0">
                  <a:pos x="128" y="186"/>
                </a:cxn>
                <a:cxn ang="0">
                  <a:pos x="118" y="210"/>
                </a:cxn>
                <a:cxn ang="0">
                  <a:pos x="108" y="212"/>
                </a:cxn>
                <a:cxn ang="0">
                  <a:pos x="104" y="234"/>
                </a:cxn>
                <a:cxn ang="0">
                  <a:pos x="64" y="236"/>
                </a:cxn>
                <a:cxn ang="0">
                  <a:pos x="56" y="218"/>
                </a:cxn>
                <a:cxn ang="0">
                  <a:pos x="50" y="204"/>
                </a:cxn>
                <a:cxn ang="0">
                  <a:pos x="24" y="210"/>
                </a:cxn>
                <a:cxn ang="0">
                  <a:pos x="12" y="206"/>
                </a:cxn>
                <a:cxn ang="0">
                  <a:pos x="12" y="204"/>
                </a:cxn>
                <a:cxn ang="0">
                  <a:pos x="12" y="200"/>
                </a:cxn>
                <a:cxn ang="0">
                  <a:pos x="10" y="192"/>
                </a:cxn>
                <a:cxn ang="0">
                  <a:pos x="4" y="184"/>
                </a:cxn>
                <a:cxn ang="0">
                  <a:pos x="2" y="172"/>
                </a:cxn>
                <a:cxn ang="0">
                  <a:pos x="0" y="166"/>
                </a:cxn>
                <a:cxn ang="0">
                  <a:pos x="6" y="152"/>
                </a:cxn>
                <a:cxn ang="0">
                  <a:pos x="106" y="154"/>
                </a:cxn>
                <a:cxn ang="0">
                  <a:pos x="108" y="144"/>
                </a:cxn>
                <a:cxn ang="0">
                  <a:pos x="102" y="136"/>
                </a:cxn>
                <a:cxn ang="0">
                  <a:pos x="90" y="0"/>
                </a:cxn>
                <a:cxn ang="0">
                  <a:pos x="120" y="0"/>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09" name="Freeform 139"/>
            <p:cNvSpPr>
              <a:spLocks/>
            </p:cNvSpPr>
            <p:nvPr/>
          </p:nvSpPr>
          <p:spPr bwMode="auto">
            <a:xfrm>
              <a:off x="2662936" y="2527236"/>
              <a:ext cx="204041" cy="315711"/>
            </a:xfrm>
            <a:custGeom>
              <a:avLst/>
              <a:gdLst/>
              <a:ahLst/>
              <a:cxnLst>
                <a:cxn ang="0">
                  <a:pos x="106" y="250"/>
                </a:cxn>
                <a:cxn ang="0">
                  <a:pos x="88" y="250"/>
                </a:cxn>
                <a:cxn ang="0">
                  <a:pos x="64" y="258"/>
                </a:cxn>
                <a:cxn ang="0">
                  <a:pos x="40" y="262"/>
                </a:cxn>
                <a:cxn ang="0">
                  <a:pos x="10" y="246"/>
                </a:cxn>
                <a:cxn ang="0">
                  <a:pos x="12" y="226"/>
                </a:cxn>
                <a:cxn ang="0">
                  <a:pos x="6" y="204"/>
                </a:cxn>
                <a:cxn ang="0">
                  <a:pos x="10" y="188"/>
                </a:cxn>
                <a:cxn ang="0">
                  <a:pos x="22" y="182"/>
                </a:cxn>
                <a:cxn ang="0">
                  <a:pos x="28" y="170"/>
                </a:cxn>
                <a:cxn ang="0">
                  <a:pos x="64" y="142"/>
                </a:cxn>
                <a:cxn ang="0">
                  <a:pos x="72" y="140"/>
                </a:cxn>
                <a:cxn ang="0">
                  <a:pos x="70" y="124"/>
                </a:cxn>
                <a:cxn ang="0">
                  <a:pos x="54" y="116"/>
                </a:cxn>
                <a:cxn ang="0">
                  <a:pos x="44" y="102"/>
                </a:cxn>
                <a:cxn ang="0">
                  <a:pos x="50" y="86"/>
                </a:cxn>
                <a:cxn ang="0">
                  <a:pos x="42" y="82"/>
                </a:cxn>
                <a:cxn ang="0">
                  <a:pos x="44" y="62"/>
                </a:cxn>
                <a:cxn ang="0">
                  <a:pos x="34" y="48"/>
                </a:cxn>
                <a:cxn ang="0">
                  <a:pos x="20" y="48"/>
                </a:cxn>
                <a:cxn ang="0">
                  <a:pos x="0" y="30"/>
                </a:cxn>
                <a:cxn ang="0">
                  <a:pos x="10" y="22"/>
                </a:cxn>
                <a:cxn ang="0">
                  <a:pos x="24" y="38"/>
                </a:cxn>
                <a:cxn ang="0">
                  <a:pos x="66" y="42"/>
                </a:cxn>
                <a:cxn ang="0">
                  <a:pos x="76" y="32"/>
                </a:cxn>
                <a:cxn ang="0">
                  <a:pos x="84" y="12"/>
                </a:cxn>
                <a:cxn ang="0">
                  <a:pos x="104" y="0"/>
                </a:cxn>
                <a:cxn ang="0">
                  <a:pos x="126" y="8"/>
                </a:cxn>
                <a:cxn ang="0">
                  <a:pos x="136" y="22"/>
                </a:cxn>
                <a:cxn ang="0">
                  <a:pos x="126" y="32"/>
                </a:cxn>
                <a:cxn ang="0">
                  <a:pos x="122" y="54"/>
                </a:cxn>
                <a:cxn ang="0">
                  <a:pos x="146" y="68"/>
                </a:cxn>
                <a:cxn ang="0">
                  <a:pos x="130" y="84"/>
                </a:cxn>
                <a:cxn ang="0">
                  <a:pos x="140" y="102"/>
                </a:cxn>
                <a:cxn ang="0">
                  <a:pos x="146" y="118"/>
                </a:cxn>
                <a:cxn ang="0">
                  <a:pos x="138" y="138"/>
                </a:cxn>
                <a:cxn ang="0">
                  <a:pos x="148" y="148"/>
                </a:cxn>
                <a:cxn ang="0">
                  <a:pos x="156" y="162"/>
                </a:cxn>
                <a:cxn ang="0">
                  <a:pos x="146" y="172"/>
                </a:cxn>
                <a:cxn ang="0">
                  <a:pos x="170" y="190"/>
                </a:cxn>
                <a:cxn ang="0">
                  <a:pos x="162" y="204"/>
                </a:cxn>
                <a:cxn ang="0">
                  <a:pos x="136" y="228"/>
                </a:cxn>
                <a:cxn ang="0">
                  <a:pos x="106" y="250"/>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10" name="Freeform 140"/>
            <p:cNvSpPr>
              <a:spLocks/>
            </p:cNvSpPr>
            <p:nvPr/>
          </p:nvSpPr>
          <p:spPr bwMode="auto">
            <a:xfrm>
              <a:off x="2476818" y="2563081"/>
              <a:ext cx="250915" cy="406701"/>
            </a:xfrm>
            <a:custGeom>
              <a:avLst/>
              <a:gdLst/>
              <a:ahLst/>
              <a:cxnLst>
                <a:cxn ang="0">
                  <a:pos x="167" y="10"/>
                </a:cxn>
                <a:cxn ang="0">
                  <a:pos x="189" y="18"/>
                </a:cxn>
                <a:cxn ang="0">
                  <a:pos x="199" y="40"/>
                </a:cxn>
                <a:cxn ang="0">
                  <a:pos x="205" y="56"/>
                </a:cxn>
                <a:cxn ang="0">
                  <a:pos x="209" y="86"/>
                </a:cxn>
                <a:cxn ang="0">
                  <a:pos x="181" y="90"/>
                </a:cxn>
                <a:cxn ang="0">
                  <a:pos x="161" y="114"/>
                </a:cxn>
                <a:cxn ang="0">
                  <a:pos x="153" y="138"/>
                </a:cxn>
                <a:cxn ang="0">
                  <a:pos x="121" y="152"/>
                </a:cxn>
                <a:cxn ang="0">
                  <a:pos x="103" y="178"/>
                </a:cxn>
                <a:cxn ang="0">
                  <a:pos x="101" y="216"/>
                </a:cxn>
                <a:cxn ang="0">
                  <a:pos x="125" y="236"/>
                </a:cxn>
                <a:cxn ang="0">
                  <a:pos x="111" y="256"/>
                </a:cxn>
                <a:cxn ang="0">
                  <a:pos x="91" y="278"/>
                </a:cxn>
                <a:cxn ang="0">
                  <a:pos x="87" y="304"/>
                </a:cxn>
                <a:cxn ang="0">
                  <a:pos x="69" y="322"/>
                </a:cxn>
                <a:cxn ang="0">
                  <a:pos x="51" y="336"/>
                </a:cxn>
                <a:cxn ang="0">
                  <a:pos x="33" y="324"/>
                </a:cxn>
                <a:cxn ang="0">
                  <a:pos x="29" y="308"/>
                </a:cxn>
                <a:cxn ang="0">
                  <a:pos x="11" y="274"/>
                </a:cxn>
                <a:cxn ang="0">
                  <a:pos x="17" y="252"/>
                </a:cxn>
                <a:cxn ang="0">
                  <a:pos x="25" y="228"/>
                </a:cxn>
                <a:cxn ang="0">
                  <a:pos x="17" y="208"/>
                </a:cxn>
                <a:cxn ang="0">
                  <a:pos x="29" y="194"/>
                </a:cxn>
                <a:cxn ang="0">
                  <a:pos x="17" y="168"/>
                </a:cxn>
                <a:cxn ang="0">
                  <a:pos x="33" y="134"/>
                </a:cxn>
                <a:cxn ang="0">
                  <a:pos x="53" y="124"/>
                </a:cxn>
                <a:cxn ang="0">
                  <a:pos x="57" y="94"/>
                </a:cxn>
                <a:cxn ang="0">
                  <a:pos x="73" y="76"/>
                </a:cxn>
                <a:cxn ang="0">
                  <a:pos x="87" y="54"/>
                </a:cxn>
                <a:cxn ang="0">
                  <a:pos x="99" y="26"/>
                </a:cxn>
                <a:cxn ang="0">
                  <a:pos x="117" y="12"/>
                </a:cxn>
                <a:cxn ang="0">
                  <a:pos x="131" y="18"/>
                </a:cxn>
                <a:cxn ang="0">
                  <a:pos x="145" y="2"/>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11" name="Freeform 141"/>
            <p:cNvSpPr>
              <a:spLocks/>
            </p:cNvSpPr>
            <p:nvPr/>
          </p:nvSpPr>
          <p:spPr bwMode="auto">
            <a:xfrm>
              <a:off x="2361011" y="2491391"/>
              <a:ext cx="493557" cy="406701"/>
            </a:xfrm>
            <a:custGeom>
              <a:avLst/>
              <a:gdLst/>
              <a:ahLst/>
              <a:cxnLst>
                <a:cxn ang="0">
                  <a:pos x="92" y="310"/>
                </a:cxn>
                <a:cxn ang="0">
                  <a:pos x="82" y="312"/>
                </a:cxn>
                <a:cxn ang="0">
                  <a:pos x="62" y="328"/>
                </a:cxn>
                <a:cxn ang="0">
                  <a:pos x="24" y="334"/>
                </a:cxn>
                <a:cxn ang="0">
                  <a:pos x="10" y="316"/>
                </a:cxn>
                <a:cxn ang="0">
                  <a:pos x="16" y="302"/>
                </a:cxn>
                <a:cxn ang="0">
                  <a:pos x="4" y="296"/>
                </a:cxn>
                <a:cxn ang="0">
                  <a:pos x="8" y="280"/>
                </a:cxn>
                <a:cxn ang="0">
                  <a:pos x="0" y="250"/>
                </a:cxn>
                <a:cxn ang="0">
                  <a:pos x="26" y="230"/>
                </a:cxn>
                <a:cxn ang="0">
                  <a:pos x="56" y="220"/>
                </a:cxn>
                <a:cxn ang="0">
                  <a:pos x="70" y="208"/>
                </a:cxn>
                <a:cxn ang="0">
                  <a:pos x="98" y="202"/>
                </a:cxn>
                <a:cxn ang="0">
                  <a:pos x="84" y="204"/>
                </a:cxn>
                <a:cxn ang="0">
                  <a:pos x="92" y="184"/>
                </a:cxn>
                <a:cxn ang="0">
                  <a:pos x="113" y="164"/>
                </a:cxn>
                <a:cxn ang="0">
                  <a:pos x="137" y="134"/>
                </a:cxn>
                <a:cxn ang="0">
                  <a:pos x="157" y="106"/>
                </a:cxn>
                <a:cxn ang="0">
                  <a:pos x="175" y="86"/>
                </a:cxn>
                <a:cxn ang="0">
                  <a:pos x="185" y="72"/>
                </a:cxn>
                <a:cxn ang="0">
                  <a:pos x="163" y="78"/>
                </a:cxn>
                <a:cxn ang="0">
                  <a:pos x="165" y="62"/>
                </a:cxn>
                <a:cxn ang="0">
                  <a:pos x="183" y="64"/>
                </a:cxn>
                <a:cxn ang="0">
                  <a:pos x="203" y="60"/>
                </a:cxn>
                <a:cxn ang="0">
                  <a:pos x="199" y="44"/>
                </a:cxn>
                <a:cxn ang="0">
                  <a:pos x="225" y="30"/>
                </a:cxn>
                <a:cxn ang="0">
                  <a:pos x="243" y="40"/>
                </a:cxn>
                <a:cxn ang="0">
                  <a:pos x="267" y="38"/>
                </a:cxn>
                <a:cxn ang="0">
                  <a:pos x="285" y="24"/>
                </a:cxn>
                <a:cxn ang="0">
                  <a:pos x="291" y="36"/>
                </a:cxn>
                <a:cxn ang="0">
                  <a:pos x="309" y="16"/>
                </a:cxn>
                <a:cxn ang="0">
                  <a:pos x="337" y="4"/>
                </a:cxn>
                <a:cxn ang="0">
                  <a:pos x="319" y="32"/>
                </a:cxn>
                <a:cxn ang="0">
                  <a:pos x="343" y="22"/>
                </a:cxn>
                <a:cxn ang="0">
                  <a:pos x="373" y="6"/>
                </a:cxn>
                <a:cxn ang="0">
                  <a:pos x="387" y="10"/>
                </a:cxn>
                <a:cxn ang="0">
                  <a:pos x="401" y="32"/>
                </a:cxn>
                <a:cxn ang="0">
                  <a:pos x="397" y="44"/>
                </a:cxn>
                <a:cxn ang="0">
                  <a:pos x="387" y="52"/>
                </a:cxn>
                <a:cxn ang="0">
                  <a:pos x="355" y="30"/>
                </a:cxn>
                <a:cxn ang="0">
                  <a:pos x="333" y="44"/>
                </a:cxn>
                <a:cxn ang="0">
                  <a:pos x="317" y="72"/>
                </a:cxn>
                <a:cxn ang="0">
                  <a:pos x="275" y="68"/>
                </a:cxn>
                <a:cxn ang="0">
                  <a:pos x="261" y="52"/>
                </a:cxn>
                <a:cxn ang="0">
                  <a:pos x="241" y="62"/>
                </a:cxn>
                <a:cxn ang="0">
                  <a:pos x="227" y="78"/>
                </a:cxn>
                <a:cxn ang="0">
                  <a:pos x="213" y="72"/>
                </a:cxn>
                <a:cxn ang="0">
                  <a:pos x="195" y="86"/>
                </a:cxn>
                <a:cxn ang="0">
                  <a:pos x="183" y="114"/>
                </a:cxn>
                <a:cxn ang="0">
                  <a:pos x="169" y="136"/>
                </a:cxn>
                <a:cxn ang="0">
                  <a:pos x="153" y="154"/>
                </a:cxn>
                <a:cxn ang="0">
                  <a:pos x="149" y="184"/>
                </a:cxn>
                <a:cxn ang="0">
                  <a:pos x="113" y="198"/>
                </a:cxn>
                <a:cxn ang="0">
                  <a:pos x="125" y="254"/>
                </a:cxn>
                <a:cxn ang="0">
                  <a:pos x="113" y="268"/>
                </a:cxn>
                <a:cxn ang="0">
                  <a:pos x="121" y="288"/>
                </a:cxn>
                <a:cxn ang="0">
                  <a:pos x="113" y="312"/>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12" name="Freeform 142"/>
            <p:cNvSpPr>
              <a:spLocks/>
            </p:cNvSpPr>
            <p:nvPr/>
          </p:nvSpPr>
          <p:spPr bwMode="auto">
            <a:xfrm>
              <a:off x="2715325" y="2853975"/>
              <a:ext cx="84097" cy="53768"/>
            </a:xfrm>
            <a:custGeom>
              <a:avLst/>
              <a:gdLst/>
              <a:ahLst/>
              <a:cxnLst>
                <a:cxn ang="0">
                  <a:pos x="16" y="36"/>
                </a:cxn>
                <a:cxn ang="0">
                  <a:pos x="28" y="36"/>
                </a:cxn>
                <a:cxn ang="0">
                  <a:pos x="40" y="40"/>
                </a:cxn>
                <a:cxn ang="0">
                  <a:pos x="52" y="44"/>
                </a:cxn>
                <a:cxn ang="0">
                  <a:pos x="62" y="44"/>
                </a:cxn>
                <a:cxn ang="0">
                  <a:pos x="64" y="32"/>
                </a:cxn>
                <a:cxn ang="0">
                  <a:pos x="64" y="16"/>
                </a:cxn>
                <a:cxn ang="0">
                  <a:pos x="70" y="4"/>
                </a:cxn>
                <a:cxn ang="0">
                  <a:pos x="54" y="6"/>
                </a:cxn>
                <a:cxn ang="0">
                  <a:pos x="40" y="0"/>
                </a:cxn>
                <a:cxn ang="0">
                  <a:pos x="18" y="4"/>
                </a:cxn>
                <a:cxn ang="0">
                  <a:pos x="2" y="8"/>
                </a:cxn>
                <a:cxn ang="0">
                  <a:pos x="0" y="20"/>
                </a:cxn>
                <a:cxn ang="0">
                  <a:pos x="6" y="30"/>
                </a:cxn>
                <a:cxn ang="0">
                  <a:pos x="14" y="30"/>
                </a:cxn>
                <a:cxn ang="0">
                  <a:pos x="16" y="36"/>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13" name="Freeform 143"/>
            <p:cNvSpPr>
              <a:spLocks/>
            </p:cNvSpPr>
            <p:nvPr/>
          </p:nvSpPr>
          <p:spPr bwMode="auto">
            <a:xfrm>
              <a:off x="2668451" y="2898093"/>
              <a:ext cx="139244" cy="64797"/>
            </a:xfrm>
            <a:custGeom>
              <a:avLst/>
              <a:gdLst/>
              <a:ahLst/>
              <a:cxnLst>
                <a:cxn ang="0">
                  <a:pos x="26" y="12"/>
                </a:cxn>
                <a:cxn ang="0">
                  <a:pos x="36" y="18"/>
                </a:cxn>
                <a:cxn ang="0">
                  <a:pos x="46" y="24"/>
                </a:cxn>
                <a:cxn ang="0">
                  <a:pos x="54" y="18"/>
                </a:cxn>
                <a:cxn ang="0">
                  <a:pos x="56" y="8"/>
                </a:cxn>
                <a:cxn ang="0">
                  <a:pos x="56" y="0"/>
                </a:cxn>
                <a:cxn ang="0">
                  <a:pos x="68" y="0"/>
                </a:cxn>
                <a:cxn ang="0">
                  <a:pos x="80" y="4"/>
                </a:cxn>
                <a:cxn ang="0">
                  <a:pos x="88" y="6"/>
                </a:cxn>
                <a:cxn ang="0">
                  <a:pos x="102" y="8"/>
                </a:cxn>
                <a:cxn ang="0">
                  <a:pos x="104" y="12"/>
                </a:cxn>
                <a:cxn ang="0">
                  <a:pos x="108" y="20"/>
                </a:cxn>
                <a:cxn ang="0">
                  <a:pos x="112" y="36"/>
                </a:cxn>
                <a:cxn ang="0">
                  <a:pos x="116" y="42"/>
                </a:cxn>
                <a:cxn ang="0">
                  <a:pos x="104" y="50"/>
                </a:cxn>
                <a:cxn ang="0">
                  <a:pos x="90" y="54"/>
                </a:cxn>
                <a:cxn ang="0">
                  <a:pos x="62" y="36"/>
                </a:cxn>
                <a:cxn ang="0">
                  <a:pos x="10" y="38"/>
                </a:cxn>
                <a:cxn ang="0">
                  <a:pos x="0" y="40"/>
                </a:cxn>
                <a:cxn ang="0">
                  <a:pos x="0" y="30"/>
                </a:cxn>
                <a:cxn ang="0">
                  <a:pos x="8" y="20"/>
                </a:cxn>
                <a:cxn ang="0">
                  <a:pos x="14" y="10"/>
                </a:cxn>
                <a:cxn ang="0">
                  <a:pos x="26" y="12"/>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14" name="Freeform 144"/>
            <p:cNvSpPr>
              <a:spLocks/>
            </p:cNvSpPr>
            <p:nvPr/>
          </p:nvSpPr>
          <p:spPr bwMode="auto">
            <a:xfrm>
              <a:off x="2668451" y="2940831"/>
              <a:ext cx="107534" cy="64796"/>
            </a:xfrm>
            <a:custGeom>
              <a:avLst/>
              <a:gdLst/>
              <a:ahLst/>
              <a:cxnLst>
                <a:cxn ang="0">
                  <a:pos x="0" y="4"/>
                </a:cxn>
                <a:cxn ang="0">
                  <a:pos x="10" y="2"/>
                </a:cxn>
                <a:cxn ang="0">
                  <a:pos x="62" y="0"/>
                </a:cxn>
                <a:cxn ang="0">
                  <a:pos x="90" y="18"/>
                </a:cxn>
                <a:cxn ang="0">
                  <a:pos x="90" y="30"/>
                </a:cxn>
                <a:cxn ang="0">
                  <a:pos x="76" y="34"/>
                </a:cxn>
                <a:cxn ang="0">
                  <a:pos x="74" y="50"/>
                </a:cxn>
                <a:cxn ang="0">
                  <a:pos x="58" y="52"/>
                </a:cxn>
                <a:cxn ang="0">
                  <a:pos x="38" y="54"/>
                </a:cxn>
                <a:cxn ang="0">
                  <a:pos x="28" y="44"/>
                </a:cxn>
                <a:cxn ang="0">
                  <a:pos x="30" y="34"/>
                </a:cxn>
                <a:cxn ang="0">
                  <a:pos x="20" y="30"/>
                </a:cxn>
                <a:cxn ang="0">
                  <a:pos x="4" y="26"/>
                </a:cxn>
                <a:cxn ang="0">
                  <a:pos x="0" y="4"/>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15" name="Freeform 145"/>
            <p:cNvSpPr>
              <a:spLocks/>
            </p:cNvSpPr>
            <p:nvPr/>
          </p:nvSpPr>
          <p:spPr bwMode="auto">
            <a:xfrm>
              <a:off x="2640877" y="2972539"/>
              <a:ext cx="63418" cy="23438"/>
            </a:xfrm>
            <a:custGeom>
              <a:avLst/>
              <a:gdLst/>
              <a:ahLst/>
              <a:cxnLst>
                <a:cxn ang="0">
                  <a:pos x="0" y="12"/>
                </a:cxn>
                <a:cxn ang="0">
                  <a:pos x="4" y="20"/>
                </a:cxn>
                <a:cxn ang="0">
                  <a:pos x="50" y="18"/>
                </a:cxn>
                <a:cxn ang="0">
                  <a:pos x="52" y="8"/>
                </a:cxn>
                <a:cxn ang="0">
                  <a:pos x="30" y="0"/>
                </a:cxn>
                <a:cxn ang="0">
                  <a:pos x="24" y="8"/>
                </a:cxn>
                <a:cxn ang="0">
                  <a:pos x="8" y="6"/>
                </a:cxn>
                <a:cxn ang="0">
                  <a:pos x="6" y="12"/>
                </a:cxn>
                <a:cxn ang="0">
                  <a:pos x="0" y="12"/>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16" name="Freeform 146"/>
            <p:cNvSpPr>
              <a:spLocks/>
            </p:cNvSpPr>
            <p:nvPr/>
          </p:nvSpPr>
          <p:spPr bwMode="auto">
            <a:xfrm>
              <a:off x="2711188" y="2947724"/>
              <a:ext cx="180604" cy="128215"/>
            </a:xfrm>
            <a:custGeom>
              <a:avLst/>
              <a:gdLst/>
              <a:ahLst/>
              <a:cxnLst>
                <a:cxn ang="0">
                  <a:pos x="2" y="48"/>
                </a:cxn>
                <a:cxn ang="0">
                  <a:pos x="24" y="44"/>
                </a:cxn>
                <a:cxn ang="0">
                  <a:pos x="38" y="44"/>
                </a:cxn>
                <a:cxn ang="0">
                  <a:pos x="40" y="28"/>
                </a:cxn>
                <a:cxn ang="0">
                  <a:pos x="54" y="24"/>
                </a:cxn>
                <a:cxn ang="0">
                  <a:pos x="54" y="12"/>
                </a:cxn>
                <a:cxn ang="0">
                  <a:pos x="68" y="8"/>
                </a:cxn>
                <a:cxn ang="0">
                  <a:pos x="80" y="0"/>
                </a:cxn>
                <a:cxn ang="0">
                  <a:pos x="98" y="4"/>
                </a:cxn>
                <a:cxn ang="0">
                  <a:pos x="98" y="10"/>
                </a:cxn>
                <a:cxn ang="0">
                  <a:pos x="118" y="12"/>
                </a:cxn>
                <a:cxn ang="0">
                  <a:pos x="122" y="34"/>
                </a:cxn>
                <a:cxn ang="0">
                  <a:pos x="150" y="64"/>
                </a:cxn>
                <a:cxn ang="0">
                  <a:pos x="148" y="66"/>
                </a:cxn>
                <a:cxn ang="0">
                  <a:pos x="130" y="66"/>
                </a:cxn>
                <a:cxn ang="0">
                  <a:pos x="130" y="86"/>
                </a:cxn>
                <a:cxn ang="0">
                  <a:pos x="118" y="88"/>
                </a:cxn>
                <a:cxn ang="0">
                  <a:pos x="114" y="106"/>
                </a:cxn>
                <a:cxn ang="0">
                  <a:pos x="94" y="104"/>
                </a:cxn>
                <a:cxn ang="0">
                  <a:pos x="92" y="98"/>
                </a:cxn>
                <a:cxn ang="0">
                  <a:pos x="64" y="98"/>
                </a:cxn>
                <a:cxn ang="0">
                  <a:pos x="46" y="94"/>
                </a:cxn>
                <a:cxn ang="0">
                  <a:pos x="16" y="88"/>
                </a:cxn>
                <a:cxn ang="0">
                  <a:pos x="6" y="102"/>
                </a:cxn>
                <a:cxn ang="0">
                  <a:pos x="6" y="88"/>
                </a:cxn>
                <a:cxn ang="0">
                  <a:pos x="0" y="84"/>
                </a:cxn>
                <a:cxn ang="0">
                  <a:pos x="2" y="78"/>
                </a:cxn>
                <a:cxn ang="0">
                  <a:pos x="10" y="78"/>
                </a:cxn>
                <a:cxn ang="0">
                  <a:pos x="10" y="64"/>
                </a:cxn>
                <a:cxn ang="0">
                  <a:pos x="6" y="60"/>
                </a:cxn>
                <a:cxn ang="0">
                  <a:pos x="2" y="48"/>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17" name="Freeform 149"/>
            <p:cNvSpPr>
              <a:spLocks/>
            </p:cNvSpPr>
            <p:nvPr/>
          </p:nvSpPr>
          <p:spPr bwMode="auto">
            <a:xfrm>
              <a:off x="2071495" y="2995977"/>
              <a:ext cx="78583" cy="74447"/>
            </a:xfrm>
            <a:custGeom>
              <a:avLst/>
              <a:gdLst/>
              <a:ahLst/>
              <a:cxnLst>
                <a:cxn ang="0">
                  <a:pos x="66" y="26"/>
                </a:cxn>
                <a:cxn ang="0">
                  <a:pos x="64" y="44"/>
                </a:cxn>
                <a:cxn ang="0">
                  <a:pos x="48" y="48"/>
                </a:cxn>
                <a:cxn ang="0">
                  <a:pos x="36" y="52"/>
                </a:cxn>
                <a:cxn ang="0">
                  <a:pos x="26" y="58"/>
                </a:cxn>
                <a:cxn ang="0">
                  <a:pos x="18" y="62"/>
                </a:cxn>
                <a:cxn ang="0">
                  <a:pos x="8" y="58"/>
                </a:cxn>
                <a:cxn ang="0">
                  <a:pos x="0" y="48"/>
                </a:cxn>
                <a:cxn ang="0">
                  <a:pos x="10" y="40"/>
                </a:cxn>
                <a:cxn ang="0">
                  <a:pos x="12" y="30"/>
                </a:cxn>
                <a:cxn ang="0">
                  <a:pos x="20" y="26"/>
                </a:cxn>
                <a:cxn ang="0">
                  <a:pos x="14" y="22"/>
                </a:cxn>
                <a:cxn ang="0">
                  <a:pos x="4" y="24"/>
                </a:cxn>
                <a:cxn ang="0">
                  <a:pos x="2" y="16"/>
                </a:cxn>
                <a:cxn ang="0">
                  <a:pos x="6" y="12"/>
                </a:cxn>
                <a:cxn ang="0">
                  <a:pos x="4" y="6"/>
                </a:cxn>
                <a:cxn ang="0">
                  <a:pos x="10" y="0"/>
                </a:cxn>
                <a:cxn ang="0">
                  <a:pos x="20" y="4"/>
                </a:cxn>
                <a:cxn ang="0">
                  <a:pos x="28" y="2"/>
                </a:cxn>
                <a:cxn ang="0">
                  <a:pos x="36" y="0"/>
                </a:cxn>
                <a:cxn ang="0">
                  <a:pos x="44" y="4"/>
                </a:cxn>
                <a:cxn ang="0">
                  <a:pos x="52" y="0"/>
                </a:cxn>
                <a:cxn ang="0">
                  <a:pos x="58" y="6"/>
                </a:cxn>
                <a:cxn ang="0">
                  <a:pos x="64" y="12"/>
                </a:cxn>
                <a:cxn ang="0">
                  <a:pos x="66" y="26"/>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18" name="Freeform 150"/>
            <p:cNvSpPr>
              <a:spLocks/>
            </p:cNvSpPr>
            <p:nvPr/>
          </p:nvSpPr>
          <p:spPr bwMode="auto">
            <a:xfrm>
              <a:off x="2380312" y="3162793"/>
              <a:ext cx="84098" cy="45496"/>
            </a:xfrm>
            <a:custGeom>
              <a:avLst/>
              <a:gdLst/>
              <a:ahLst/>
              <a:cxnLst>
                <a:cxn ang="0">
                  <a:pos x="24" y="2"/>
                </a:cxn>
                <a:cxn ang="0">
                  <a:pos x="40" y="2"/>
                </a:cxn>
                <a:cxn ang="0">
                  <a:pos x="50" y="0"/>
                </a:cxn>
                <a:cxn ang="0">
                  <a:pos x="58" y="2"/>
                </a:cxn>
                <a:cxn ang="0">
                  <a:pos x="60" y="4"/>
                </a:cxn>
                <a:cxn ang="0">
                  <a:pos x="58" y="8"/>
                </a:cxn>
                <a:cxn ang="0">
                  <a:pos x="56" y="14"/>
                </a:cxn>
                <a:cxn ang="0">
                  <a:pos x="64" y="16"/>
                </a:cxn>
                <a:cxn ang="0">
                  <a:pos x="68" y="16"/>
                </a:cxn>
                <a:cxn ang="0">
                  <a:pos x="70" y="20"/>
                </a:cxn>
                <a:cxn ang="0">
                  <a:pos x="66" y="28"/>
                </a:cxn>
                <a:cxn ang="0">
                  <a:pos x="56" y="30"/>
                </a:cxn>
                <a:cxn ang="0">
                  <a:pos x="50" y="24"/>
                </a:cxn>
                <a:cxn ang="0">
                  <a:pos x="50" y="34"/>
                </a:cxn>
                <a:cxn ang="0">
                  <a:pos x="46" y="36"/>
                </a:cxn>
                <a:cxn ang="0">
                  <a:pos x="40" y="34"/>
                </a:cxn>
                <a:cxn ang="0">
                  <a:pos x="34" y="30"/>
                </a:cxn>
                <a:cxn ang="0">
                  <a:pos x="30" y="32"/>
                </a:cxn>
                <a:cxn ang="0">
                  <a:pos x="30" y="36"/>
                </a:cxn>
                <a:cxn ang="0">
                  <a:pos x="16" y="38"/>
                </a:cxn>
                <a:cxn ang="0">
                  <a:pos x="16" y="28"/>
                </a:cxn>
                <a:cxn ang="0">
                  <a:pos x="0" y="28"/>
                </a:cxn>
                <a:cxn ang="0">
                  <a:pos x="8" y="16"/>
                </a:cxn>
                <a:cxn ang="0">
                  <a:pos x="18" y="6"/>
                </a:cxn>
                <a:cxn ang="0">
                  <a:pos x="22" y="6"/>
                </a:cxn>
                <a:cxn ang="0">
                  <a:pos x="24" y="2"/>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19" name="Freeform 151"/>
            <p:cNvSpPr>
              <a:spLocks/>
            </p:cNvSpPr>
            <p:nvPr/>
          </p:nvSpPr>
          <p:spPr bwMode="auto">
            <a:xfrm>
              <a:off x="2176272" y="3080074"/>
              <a:ext cx="245400" cy="206797"/>
            </a:xfrm>
            <a:custGeom>
              <a:avLst/>
              <a:gdLst/>
              <a:ahLst/>
              <a:cxnLst>
                <a:cxn ang="0">
                  <a:pos x="126" y="8"/>
                </a:cxn>
                <a:cxn ang="0">
                  <a:pos x="152" y="24"/>
                </a:cxn>
                <a:cxn ang="0">
                  <a:pos x="162" y="32"/>
                </a:cxn>
                <a:cxn ang="0">
                  <a:pos x="180" y="36"/>
                </a:cxn>
                <a:cxn ang="0">
                  <a:pos x="202" y="40"/>
                </a:cxn>
                <a:cxn ang="0">
                  <a:pos x="198" y="56"/>
                </a:cxn>
                <a:cxn ang="0">
                  <a:pos x="194" y="70"/>
                </a:cxn>
                <a:cxn ang="0">
                  <a:pos x="188" y="74"/>
                </a:cxn>
                <a:cxn ang="0">
                  <a:pos x="170" y="96"/>
                </a:cxn>
                <a:cxn ang="0">
                  <a:pos x="186" y="106"/>
                </a:cxn>
                <a:cxn ang="0">
                  <a:pos x="188" y="116"/>
                </a:cxn>
                <a:cxn ang="0">
                  <a:pos x="186" y="140"/>
                </a:cxn>
                <a:cxn ang="0">
                  <a:pos x="194" y="148"/>
                </a:cxn>
                <a:cxn ang="0">
                  <a:pos x="182" y="158"/>
                </a:cxn>
                <a:cxn ang="0">
                  <a:pos x="160" y="156"/>
                </a:cxn>
                <a:cxn ang="0">
                  <a:pos x="138" y="152"/>
                </a:cxn>
                <a:cxn ang="0">
                  <a:pos x="122" y="162"/>
                </a:cxn>
                <a:cxn ang="0">
                  <a:pos x="106" y="172"/>
                </a:cxn>
                <a:cxn ang="0">
                  <a:pos x="80" y="168"/>
                </a:cxn>
                <a:cxn ang="0">
                  <a:pos x="50" y="156"/>
                </a:cxn>
                <a:cxn ang="0">
                  <a:pos x="56" y="128"/>
                </a:cxn>
                <a:cxn ang="0">
                  <a:pos x="64" y="116"/>
                </a:cxn>
                <a:cxn ang="0">
                  <a:pos x="44" y="90"/>
                </a:cxn>
                <a:cxn ang="0">
                  <a:pos x="36" y="76"/>
                </a:cxn>
                <a:cxn ang="0">
                  <a:pos x="18" y="66"/>
                </a:cxn>
                <a:cxn ang="0">
                  <a:pos x="0" y="60"/>
                </a:cxn>
                <a:cxn ang="0">
                  <a:pos x="8" y="50"/>
                </a:cxn>
                <a:cxn ang="0">
                  <a:pos x="26" y="48"/>
                </a:cxn>
                <a:cxn ang="0">
                  <a:pos x="40" y="50"/>
                </a:cxn>
                <a:cxn ang="0">
                  <a:pos x="54" y="46"/>
                </a:cxn>
                <a:cxn ang="0">
                  <a:pos x="48" y="30"/>
                </a:cxn>
                <a:cxn ang="0">
                  <a:pos x="62" y="36"/>
                </a:cxn>
                <a:cxn ang="0">
                  <a:pos x="84" y="28"/>
                </a:cxn>
                <a:cxn ang="0">
                  <a:pos x="106" y="18"/>
                </a:cxn>
                <a:cxn ang="0">
                  <a:pos x="116" y="0"/>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20" name="Freeform 152"/>
            <p:cNvSpPr>
              <a:spLocks/>
            </p:cNvSpPr>
            <p:nvPr/>
          </p:nvSpPr>
          <p:spPr bwMode="auto">
            <a:xfrm>
              <a:off x="2085281" y="3292387"/>
              <a:ext cx="64797" cy="115807"/>
            </a:xfrm>
            <a:custGeom>
              <a:avLst/>
              <a:gdLst/>
              <a:ahLst/>
              <a:cxnLst>
                <a:cxn ang="0">
                  <a:pos x="36" y="96"/>
                </a:cxn>
                <a:cxn ang="0">
                  <a:pos x="24" y="96"/>
                </a:cxn>
                <a:cxn ang="0">
                  <a:pos x="12" y="96"/>
                </a:cxn>
                <a:cxn ang="0">
                  <a:pos x="12" y="88"/>
                </a:cxn>
                <a:cxn ang="0">
                  <a:pos x="12" y="72"/>
                </a:cxn>
                <a:cxn ang="0">
                  <a:pos x="8" y="70"/>
                </a:cxn>
                <a:cxn ang="0">
                  <a:pos x="0" y="60"/>
                </a:cxn>
                <a:cxn ang="0">
                  <a:pos x="8" y="50"/>
                </a:cxn>
                <a:cxn ang="0">
                  <a:pos x="10" y="40"/>
                </a:cxn>
                <a:cxn ang="0">
                  <a:pos x="14" y="26"/>
                </a:cxn>
                <a:cxn ang="0">
                  <a:pos x="12" y="14"/>
                </a:cxn>
                <a:cxn ang="0">
                  <a:pos x="14" y="0"/>
                </a:cxn>
                <a:cxn ang="0">
                  <a:pos x="20" y="2"/>
                </a:cxn>
                <a:cxn ang="0">
                  <a:pos x="26" y="8"/>
                </a:cxn>
                <a:cxn ang="0">
                  <a:pos x="38" y="6"/>
                </a:cxn>
                <a:cxn ang="0">
                  <a:pos x="48" y="6"/>
                </a:cxn>
                <a:cxn ang="0">
                  <a:pos x="54" y="14"/>
                </a:cxn>
                <a:cxn ang="0">
                  <a:pos x="52" y="20"/>
                </a:cxn>
                <a:cxn ang="0">
                  <a:pos x="42" y="22"/>
                </a:cxn>
                <a:cxn ang="0">
                  <a:pos x="42" y="36"/>
                </a:cxn>
                <a:cxn ang="0">
                  <a:pos x="42" y="46"/>
                </a:cxn>
                <a:cxn ang="0">
                  <a:pos x="40" y="50"/>
                </a:cxn>
                <a:cxn ang="0">
                  <a:pos x="34" y="54"/>
                </a:cxn>
                <a:cxn ang="0">
                  <a:pos x="34" y="58"/>
                </a:cxn>
                <a:cxn ang="0">
                  <a:pos x="40" y="66"/>
                </a:cxn>
                <a:cxn ang="0">
                  <a:pos x="34" y="70"/>
                </a:cxn>
                <a:cxn ang="0">
                  <a:pos x="36" y="76"/>
                </a:cxn>
                <a:cxn ang="0">
                  <a:pos x="38" y="82"/>
                </a:cxn>
                <a:cxn ang="0">
                  <a:pos x="32" y="86"/>
                </a:cxn>
                <a:cxn ang="0">
                  <a:pos x="36" y="96"/>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21" name="Freeform 153"/>
            <p:cNvSpPr>
              <a:spLocks/>
            </p:cNvSpPr>
            <p:nvPr/>
          </p:nvSpPr>
          <p:spPr bwMode="auto">
            <a:xfrm>
              <a:off x="2090796" y="3257921"/>
              <a:ext cx="234371" cy="170953"/>
            </a:xfrm>
            <a:custGeom>
              <a:avLst/>
              <a:gdLst/>
              <a:ahLst/>
              <a:cxnLst>
                <a:cxn ang="0">
                  <a:pos x="10" y="28"/>
                </a:cxn>
                <a:cxn ang="0">
                  <a:pos x="6" y="22"/>
                </a:cxn>
                <a:cxn ang="0">
                  <a:pos x="0" y="12"/>
                </a:cxn>
                <a:cxn ang="0">
                  <a:pos x="4" y="8"/>
                </a:cxn>
                <a:cxn ang="0">
                  <a:pos x="16" y="4"/>
                </a:cxn>
                <a:cxn ang="0">
                  <a:pos x="24" y="0"/>
                </a:cxn>
                <a:cxn ang="0">
                  <a:pos x="46" y="2"/>
                </a:cxn>
                <a:cxn ang="0">
                  <a:pos x="66" y="4"/>
                </a:cxn>
                <a:cxn ang="0">
                  <a:pos x="78" y="8"/>
                </a:cxn>
                <a:cxn ang="0">
                  <a:pos x="96" y="6"/>
                </a:cxn>
                <a:cxn ang="0">
                  <a:pos x="114" y="8"/>
                </a:cxn>
                <a:cxn ang="0">
                  <a:pos x="122" y="8"/>
                </a:cxn>
                <a:cxn ang="0">
                  <a:pos x="136" y="14"/>
                </a:cxn>
                <a:cxn ang="0">
                  <a:pos x="152" y="20"/>
                </a:cxn>
                <a:cxn ang="0">
                  <a:pos x="164" y="18"/>
                </a:cxn>
                <a:cxn ang="0">
                  <a:pos x="178" y="24"/>
                </a:cxn>
                <a:cxn ang="0">
                  <a:pos x="194" y="24"/>
                </a:cxn>
                <a:cxn ang="0">
                  <a:pos x="196" y="28"/>
                </a:cxn>
                <a:cxn ang="0">
                  <a:pos x="194" y="38"/>
                </a:cxn>
                <a:cxn ang="0">
                  <a:pos x="188" y="42"/>
                </a:cxn>
                <a:cxn ang="0">
                  <a:pos x="178" y="48"/>
                </a:cxn>
                <a:cxn ang="0">
                  <a:pos x="166" y="48"/>
                </a:cxn>
                <a:cxn ang="0">
                  <a:pos x="160" y="58"/>
                </a:cxn>
                <a:cxn ang="0">
                  <a:pos x="150" y="68"/>
                </a:cxn>
                <a:cxn ang="0">
                  <a:pos x="144" y="76"/>
                </a:cxn>
                <a:cxn ang="0">
                  <a:pos x="142" y="86"/>
                </a:cxn>
                <a:cxn ang="0">
                  <a:pos x="146" y="96"/>
                </a:cxn>
                <a:cxn ang="0">
                  <a:pos x="140" y="102"/>
                </a:cxn>
                <a:cxn ang="0">
                  <a:pos x="132" y="114"/>
                </a:cxn>
                <a:cxn ang="0">
                  <a:pos x="122" y="116"/>
                </a:cxn>
                <a:cxn ang="0">
                  <a:pos x="116" y="126"/>
                </a:cxn>
                <a:cxn ang="0">
                  <a:pos x="102" y="132"/>
                </a:cxn>
                <a:cxn ang="0">
                  <a:pos x="86" y="132"/>
                </a:cxn>
                <a:cxn ang="0">
                  <a:pos x="74" y="134"/>
                </a:cxn>
                <a:cxn ang="0">
                  <a:pos x="62" y="140"/>
                </a:cxn>
                <a:cxn ang="0">
                  <a:pos x="56" y="142"/>
                </a:cxn>
                <a:cxn ang="0">
                  <a:pos x="46" y="136"/>
                </a:cxn>
                <a:cxn ang="0">
                  <a:pos x="44" y="128"/>
                </a:cxn>
                <a:cxn ang="0">
                  <a:pos x="38" y="124"/>
                </a:cxn>
                <a:cxn ang="0">
                  <a:pos x="32" y="124"/>
                </a:cxn>
                <a:cxn ang="0">
                  <a:pos x="28" y="114"/>
                </a:cxn>
                <a:cxn ang="0">
                  <a:pos x="34" y="110"/>
                </a:cxn>
                <a:cxn ang="0">
                  <a:pos x="30" y="98"/>
                </a:cxn>
                <a:cxn ang="0">
                  <a:pos x="36" y="94"/>
                </a:cxn>
                <a:cxn ang="0">
                  <a:pos x="30" y="86"/>
                </a:cxn>
                <a:cxn ang="0">
                  <a:pos x="30" y="82"/>
                </a:cxn>
                <a:cxn ang="0">
                  <a:pos x="36" y="78"/>
                </a:cxn>
                <a:cxn ang="0">
                  <a:pos x="38" y="74"/>
                </a:cxn>
                <a:cxn ang="0">
                  <a:pos x="38" y="50"/>
                </a:cxn>
                <a:cxn ang="0">
                  <a:pos x="48" y="48"/>
                </a:cxn>
                <a:cxn ang="0">
                  <a:pos x="50" y="42"/>
                </a:cxn>
                <a:cxn ang="0">
                  <a:pos x="44" y="34"/>
                </a:cxn>
                <a:cxn ang="0">
                  <a:pos x="22" y="36"/>
                </a:cxn>
                <a:cxn ang="0">
                  <a:pos x="16" y="30"/>
                </a:cxn>
                <a:cxn ang="0">
                  <a:pos x="10" y="28"/>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22" name="Freeform 154"/>
            <p:cNvSpPr>
              <a:spLocks/>
            </p:cNvSpPr>
            <p:nvPr/>
          </p:nvSpPr>
          <p:spPr bwMode="auto">
            <a:xfrm>
              <a:off x="2434080" y="3279979"/>
              <a:ext cx="16544" cy="31708"/>
            </a:xfrm>
            <a:custGeom>
              <a:avLst/>
              <a:gdLst/>
              <a:ahLst/>
              <a:cxnLst>
                <a:cxn ang="0">
                  <a:pos x="10" y="0"/>
                </a:cxn>
                <a:cxn ang="0">
                  <a:pos x="4" y="2"/>
                </a:cxn>
                <a:cxn ang="0">
                  <a:pos x="0" y="6"/>
                </a:cxn>
                <a:cxn ang="0">
                  <a:pos x="0" y="14"/>
                </a:cxn>
                <a:cxn ang="0">
                  <a:pos x="0" y="22"/>
                </a:cxn>
                <a:cxn ang="0">
                  <a:pos x="6" y="26"/>
                </a:cxn>
                <a:cxn ang="0">
                  <a:pos x="10" y="18"/>
                </a:cxn>
                <a:cxn ang="0">
                  <a:pos x="8" y="12"/>
                </a:cxn>
                <a:cxn ang="0">
                  <a:pos x="14" y="10"/>
                </a:cxn>
                <a:cxn ang="0">
                  <a:pos x="10" y="0"/>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23" name="Freeform 155"/>
            <p:cNvSpPr>
              <a:spLocks/>
            </p:cNvSpPr>
            <p:nvPr/>
          </p:nvSpPr>
          <p:spPr bwMode="auto">
            <a:xfrm>
              <a:off x="2427186" y="3321339"/>
              <a:ext cx="23438" cy="45495"/>
            </a:xfrm>
            <a:custGeom>
              <a:avLst/>
              <a:gdLst/>
              <a:ahLst/>
              <a:cxnLst>
                <a:cxn ang="0">
                  <a:pos x="10" y="0"/>
                </a:cxn>
                <a:cxn ang="0">
                  <a:pos x="8" y="4"/>
                </a:cxn>
                <a:cxn ang="0">
                  <a:pos x="2" y="4"/>
                </a:cxn>
                <a:cxn ang="0">
                  <a:pos x="0" y="12"/>
                </a:cxn>
                <a:cxn ang="0">
                  <a:pos x="4" y="16"/>
                </a:cxn>
                <a:cxn ang="0">
                  <a:pos x="4" y="26"/>
                </a:cxn>
                <a:cxn ang="0">
                  <a:pos x="4" y="36"/>
                </a:cxn>
                <a:cxn ang="0">
                  <a:pos x="10" y="38"/>
                </a:cxn>
                <a:cxn ang="0">
                  <a:pos x="14" y="34"/>
                </a:cxn>
                <a:cxn ang="0">
                  <a:pos x="20" y="28"/>
                </a:cxn>
                <a:cxn ang="0">
                  <a:pos x="18" y="14"/>
                </a:cxn>
                <a:cxn ang="0">
                  <a:pos x="20" y="6"/>
                </a:cxn>
                <a:cxn ang="0">
                  <a:pos x="18" y="2"/>
                </a:cxn>
                <a:cxn ang="0">
                  <a:pos x="10" y="0"/>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24" name="Freeform 156"/>
            <p:cNvSpPr>
              <a:spLocks/>
            </p:cNvSpPr>
            <p:nvPr/>
          </p:nvSpPr>
          <p:spPr bwMode="auto">
            <a:xfrm>
              <a:off x="2315516" y="3073181"/>
              <a:ext cx="73068" cy="45495"/>
            </a:xfrm>
            <a:custGeom>
              <a:avLst/>
              <a:gdLst/>
              <a:ahLst/>
              <a:cxnLst>
                <a:cxn ang="0">
                  <a:pos x="0" y="6"/>
                </a:cxn>
                <a:cxn ang="0">
                  <a:pos x="12" y="2"/>
                </a:cxn>
                <a:cxn ang="0">
                  <a:pos x="26" y="2"/>
                </a:cxn>
                <a:cxn ang="0">
                  <a:pos x="38" y="0"/>
                </a:cxn>
                <a:cxn ang="0">
                  <a:pos x="46" y="2"/>
                </a:cxn>
                <a:cxn ang="0">
                  <a:pos x="50" y="4"/>
                </a:cxn>
                <a:cxn ang="0">
                  <a:pos x="56" y="12"/>
                </a:cxn>
                <a:cxn ang="0">
                  <a:pos x="60" y="20"/>
                </a:cxn>
                <a:cxn ang="0">
                  <a:pos x="58" y="26"/>
                </a:cxn>
                <a:cxn ang="0">
                  <a:pos x="52" y="26"/>
                </a:cxn>
                <a:cxn ang="0">
                  <a:pos x="52" y="38"/>
                </a:cxn>
                <a:cxn ang="0">
                  <a:pos x="46" y="38"/>
                </a:cxn>
                <a:cxn ang="0">
                  <a:pos x="38" y="34"/>
                </a:cxn>
                <a:cxn ang="0">
                  <a:pos x="36" y="30"/>
                </a:cxn>
                <a:cxn ang="0">
                  <a:pos x="24" y="26"/>
                </a:cxn>
                <a:cxn ang="0">
                  <a:pos x="10" y="14"/>
                </a:cxn>
                <a:cxn ang="0">
                  <a:pos x="0" y="6"/>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25" name="Freeform 158"/>
            <p:cNvSpPr>
              <a:spLocks/>
            </p:cNvSpPr>
            <p:nvPr/>
          </p:nvSpPr>
          <p:spPr bwMode="auto">
            <a:xfrm>
              <a:off x="2421672" y="2909122"/>
              <a:ext cx="51011" cy="75826"/>
            </a:xfrm>
            <a:custGeom>
              <a:avLst/>
              <a:gdLst/>
              <a:ahLst/>
              <a:cxnLst>
                <a:cxn ang="0">
                  <a:pos x="24" y="60"/>
                </a:cxn>
                <a:cxn ang="0">
                  <a:pos x="14" y="62"/>
                </a:cxn>
                <a:cxn ang="0">
                  <a:pos x="8" y="54"/>
                </a:cxn>
                <a:cxn ang="0">
                  <a:pos x="4" y="46"/>
                </a:cxn>
                <a:cxn ang="0">
                  <a:pos x="0" y="34"/>
                </a:cxn>
                <a:cxn ang="0">
                  <a:pos x="0" y="20"/>
                </a:cxn>
                <a:cxn ang="0">
                  <a:pos x="8" y="12"/>
                </a:cxn>
                <a:cxn ang="0">
                  <a:pos x="14" y="18"/>
                </a:cxn>
                <a:cxn ang="0">
                  <a:pos x="22" y="12"/>
                </a:cxn>
                <a:cxn ang="0">
                  <a:pos x="26" y="6"/>
                </a:cxn>
                <a:cxn ang="0">
                  <a:pos x="34" y="0"/>
                </a:cxn>
                <a:cxn ang="0">
                  <a:pos x="38" y="4"/>
                </a:cxn>
                <a:cxn ang="0">
                  <a:pos x="36" y="12"/>
                </a:cxn>
                <a:cxn ang="0">
                  <a:pos x="32" y="16"/>
                </a:cxn>
                <a:cxn ang="0">
                  <a:pos x="34" y="22"/>
                </a:cxn>
                <a:cxn ang="0">
                  <a:pos x="42" y="26"/>
                </a:cxn>
                <a:cxn ang="0">
                  <a:pos x="42" y="32"/>
                </a:cxn>
                <a:cxn ang="0">
                  <a:pos x="32" y="34"/>
                </a:cxn>
                <a:cxn ang="0">
                  <a:pos x="24" y="38"/>
                </a:cxn>
                <a:cxn ang="0">
                  <a:pos x="22" y="44"/>
                </a:cxn>
                <a:cxn ang="0">
                  <a:pos x="20" y="52"/>
                </a:cxn>
                <a:cxn ang="0">
                  <a:pos x="24" y="60"/>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26" name="Freeform 159"/>
            <p:cNvSpPr>
              <a:spLocks/>
            </p:cNvSpPr>
            <p:nvPr/>
          </p:nvSpPr>
          <p:spPr bwMode="auto">
            <a:xfrm>
              <a:off x="2457517" y="2962890"/>
              <a:ext cx="15165" cy="16544"/>
            </a:xfrm>
            <a:custGeom>
              <a:avLst/>
              <a:gdLst/>
              <a:ahLst/>
              <a:cxnLst>
                <a:cxn ang="0">
                  <a:pos x="2" y="0"/>
                </a:cxn>
                <a:cxn ang="0">
                  <a:pos x="12" y="0"/>
                </a:cxn>
                <a:cxn ang="0">
                  <a:pos x="12" y="8"/>
                </a:cxn>
                <a:cxn ang="0">
                  <a:pos x="12" y="14"/>
                </a:cxn>
                <a:cxn ang="0">
                  <a:pos x="4" y="14"/>
                </a:cxn>
                <a:cxn ang="0">
                  <a:pos x="0" y="8"/>
                </a:cxn>
                <a:cxn ang="0">
                  <a:pos x="2" y="0"/>
                </a:cxn>
              </a:cxnLst>
              <a:rect l="0" t="0" r="r" b="b"/>
              <a:pathLst>
                <a:path w="12" h="14">
                  <a:moveTo>
                    <a:pt x="2" y="0"/>
                  </a:moveTo>
                  <a:lnTo>
                    <a:pt x="12" y="0"/>
                  </a:lnTo>
                  <a:lnTo>
                    <a:pt x="12" y="8"/>
                  </a:lnTo>
                  <a:lnTo>
                    <a:pt x="12" y="14"/>
                  </a:lnTo>
                  <a:lnTo>
                    <a:pt x="4" y="14"/>
                  </a:lnTo>
                  <a:lnTo>
                    <a:pt x="0" y="8"/>
                  </a:lnTo>
                  <a:lnTo>
                    <a:pt x="2"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27" name="Freeform 160"/>
            <p:cNvSpPr>
              <a:spLocks/>
            </p:cNvSpPr>
            <p:nvPr/>
          </p:nvSpPr>
          <p:spPr bwMode="auto">
            <a:xfrm>
              <a:off x="2479575" y="2950481"/>
              <a:ext cx="30330" cy="28952"/>
            </a:xfrm>
            <a:custGeom>
              <a:avLst/>
              <a:gdLst/>
              <a:ahLst/>
              <a:cxnLst>
                <a:cxn ang="0">
                  <a:pos x="0" y="6"/>
                </a:cxn>
                <a:cxn ang="0">
                  <a:pos x="7" y="6"/>
                </a:cxn>
                <a:cxn ang="0">
                  <a:pos x="15" y="8"/>
                </a:cxn>
                <a:cxn ang="0">
                  <a:pos x="15" y="2"/>
                </a:cxn>
                <a:cxn ang="0">
                  <a:pos x="23" y="0"/>
                </a:cxn>
                <a:cxn ang="0">
                  <a:pos x="25" y="4"/>
                </a:cxn>
                <a:cxn ang="0">
                  <a:pos x="21" y="10"/>
                </a:cxn>
                <a:cxn ang="0">
                  <a:pos x="15" y="12"/>
                </a:cxn>
                <a:cxn ang="0">
                  <a:pos x="15" y="18"/>
                </a:cxn>
                <a:cxn ang="0">
                  <a:pos x="15" y="24"/>
                </a:cxn>
                <a:cxn ang="0">
                  <a:pos x="3" y="20"/>
                </a:cxn>
                <a:cxn ang="0">
                  <a:pos x="0" y="14"/>
                </a:cxn>
                <a:cxn ang="0">
                  <a:pos x="0" y="6"/>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28" name="Freeform 161"/>
            <p:cNvSpPr>
              <a:spLocks/>
            </p:cNvSpPr>
            <p:nvPr/>
          </p:nvSpPr>
          <p:spPr bwMode="auto">
            <a:xfrm>
              <a:off x="2383070" y="2982190"/>
              <a:ext cx="172332" cy="190253"/>
            </a:xfrm>
            <a:custGeom>
              <a:avLst/>
              <a:gdLst/>
              <a:ahLst/>
              <a:cxnLst>
                <a:cxn ang="0">
                  <a:pos x="10" y="30"/>
                </a:cxn>
                <a:cxn ang="0">
                  <a:pos x="18" y="28"/>
                </a:cxn>
                <a:cxn ang="0">
                  <a:pos x="26" y="28"/>
                </a:cxn>
                <a:cxn ang="0">
                  <a:pos x="36" y="32"/>
                </a:cxn>
                <a:cxn ang="0">
                  <a:pos x="40" y="26"/>
                </a:cxn>
                <a:cxn ang="0">
                  <a:pos x="48" y="22"/>
                </a:cxn>
                <a:cxn ang="0">
                  <a:pos x="46" y="16"/>
                </a:cxn>
                <a:cxn ang="0">
                  <a:pos x="44" y="8"/>
                </a:cxn>
                <a:cxn ang="0">
                  <a:pos x="46" y="2"/>
                </a:cxn>
                <a:cxn ang="0">
                  <a:pos x="56" y="0"/>
                </a:cxn>
                <a:cxn ang="0">
                  <a:pos x="62" y="6"/>
                </a:cxn>
                <a:cxn ang="0">
                  <a:pos x="64" y="12"/>
                </a:cxn>
                <a:cxn ang="0">
                  <a:pos x="74" y="16"/>
                </a:cxn>
                <a:cxn ang="0">
                  <a:pos x="80" y="20"/>
                </a:cxn>
                <a:cxn ang="0">
                  <a:pos x="89" y="22"/>
                </a:cxn>
                <a:cxn ang="0">
                  <a:pos x="95" y="16"/>
                </a:cxn>
                <a:cxn ang="0">
                  <a:pos x="109" y="12"/>
                </a:cxn>
                <a:cxn ang="0">
                  <a:pos x="117" y="10"/>
                </a:cxn>
                <a:cxn ang="0">
                  <a:pos x="119" y="16"/>
                </a:cxn>
                <a:cxn ang="0">
                  <a:pos x="131" y="24"/>
                </a:cxn>
                <a:cxn ang="0">
                  <a:pos x="135" y="34"/>
                </a:cxn>
                <a:cxn ang="0">
                  <a:pos x="131" y="46"/>
                </a:cxn>
                <a:cxn ang="0">
                  <a:pos x="139" y="50"/>
                </a:cxn>
                <a:cxn ang="0">
                  <a:pos x="137" y="60"/>
                </a:cxn>
                <a:cxn ang="0">
                  <a:pos x="139" y="74"/>
                </a:cxn>
                <a:cxn ang="0">
                  <a:pos x="143" y="82"/>
                </a:cxn>
                <a:cxn ang="0">
                  <a:pos x="137" y="84"/>
                </a:cxn>
                <a:cxn ang="0">
                  <a:pos x="129" y="86"/>
                </a:cxn>
                <a:cxn ang="0">
                  <a:pos x="119" y="90"/>
                </a:cxn>
                <a:cxn ang="0">
                  <a:pos x="107" y="94"/>
                </a:cxn>
                <a:cxn ang="0">
                  <a:pos x="95" y="100"/>
                </a:cxn>
                <a:cxn ang="0">
                  <a:pos x="103" y="110"/>
                </a:cxn>
                <a:cxn ang="0">
                  <a:pos x="111" y="120"/>
                </a:cxn>
                <a:cxn ang="0">
                  <a:pos x="123" y="128"/>
                </a:cxn>
                <a:cxn ang="0">
                  <a:pos x="123" y="134"/>
                </a:cxn>
                <a:cxn ang="0">
                  <a:pos x="115" y="138"/>
                </a:cxn>
                <a:cxn ang="0">
                  <a:pos x="107" y="142"/>
                </a:cxn>
                <a:cxn ang="0">
                  <a:pos x="107" y="150"/>
                </a:cxn>
                <a:cxn ang="0">
                  <a:pos x="95" y="150"/>
                </a:cxn>
                <a:cxn ang="0">
                  <a:pos x="85" y="156"/>
                </a:cxn>
                <a:cxn ang="0">
                  <a:pos x="56" y="158"/>
                </a:cxn>
                <a:cxn ang="0">
                  <a:pos x="58" y="154"/>
                </a:cxn>
                <a:cxn ang="0">
                  <a:pos x="56" y="152"/>
                </a:cxn>
                <a:cxn ang="0">
                  <a:pos x="48" y="150"/>
                </a:cxn>
                <a:cxn ang="0">
                  <a:pos x="38" y="152"/>
                </a:cxn>
                <a:cxn ang="0">
                  <a:pos x="28" y="152"/>
                </a:cxn>
                <a:cxn ang="0">
                  <a:pos x="22" y="152"/>
                </a:cxn>
                <a:cxn ang="0">
                  <a:pos x="22" y="146"/>
                </a:cxn>
                <a:cxn ang="0">
                  <a:pos x="32" y="126"/>
                </a:cxn>
                <a:cxn ang="0">
                  <a:pos x="30" y="122"/>
                </a:cxn>
                <a:cxn ang="0">
                  <a:pos x="12" y="122"/>
                </a:cxn>
                <a:cxn ang="0">
                  <a:pos x="8" y="118"/>
                </a:cxn>
                <a:cxn ang="0">
                  <a:pos x="2" y="114"/>
                </a:cxn>
                <a:cxn ang="0">
                  <a:pos x="4" y="106"/>
                </a:cxn>
                <a:cxn ang="0">
                  <a:pos x="2" y="102"/>
                </a:cxn>
                <a:cxn ang="0">
                  <a:pos x="4" y="96"/>
                </a:cxn>
                <a:cxn ang="0">
                  <a:pos x="0" y="86"/>
                </a:cxn>
                <a:cxn ang="0">
                  <a:pos x="0" y="68"/>
                </a:cxn>
                <a:cxn ang="0">
                  <a:pos x="12" y="60"/>
                </a:cxn>
                <a:cxn ang="0">
                  <a:pos x="12" y="50"/>
                </a:cxn>
                <a:cxn ang="0">
                  <a:pos x="16" y="44"/>
                </a:cxn>
                <a:cxn ang="0">
                  <a:pos x="10" y="30"/>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29" name="Freeform 163"/>
            <p:cNvSpPr>
              <a:spLocks/>
            </p:cNvSpPr>
            <p:nvPr/>
          </p:nvSpPr>
          <p:spPr bwMode="auto">
            <a:xfrm>
              <a:off x="2588489" y="3117298"/>
              <a:ext cx="107534" cy="45495"/>
            </a:xfrm>
            <a:custGeom>
              <a:avLst/>
              <a:gdLst/>
              <a:ahLst/>
              <a:cxnLst>
                <a:cxn ang="0">
                  <a:pos x="44" y="2"/>
                </a:cxn>
                <a:cxn ang="0">
                  <a:pos x="48" y="10"/>
                </a:cxn>
                <a:cxn ang="0">
                  <a:pos x="58" y="8"/>
                </a:cxn>
                <a:cxn ang="0">
                  <a:pos x="68" y="4"/>
                </a:cxn>
                <a:cxn ang="0">
                  <a:pos x="76" y="4"/>
                </a:cxn>
                <a:cxn ang="0">
                  <a:pos x="86" y="8"/>
                </a:cxn>
                <a:cxn ang="0">
                  <a:pos x="90" y="12"/>
                </a:cxn>
                <a:cxn ang="0">
                  <a:pos x="86" y="20"/>
                </a:cxn>
                <a:cxn ang="0">
                  <a:pos x="82" y="26"/>
                </a:cxn>
                <a:cxn ang="0">
                  <a:pos x="72" y="24"/>
                </a:cxn>
                <a:cxn ang="0">
                  <a:pos x="62" y="22"/>
                </a:cxn>
                <a:cxn ang="0">
                  <a:pos x="56" y="26"/>
                </a:cxn>
                <a:cxn ang="0">
                  <a:pos x="54" y="28"/>
                </a:cxn>
                <a:cxn ang="0">
                  <a:pos x="44" y="28"/>
                </a:cxn>
                <a:cxn ang="0">
                  <a:pos x="38" y="32"/>
                </a:cxn>
                <a:cxn ang="0">
                  <a:pos x="30" y="32"/>
                </a:cxn>
                <a:cxn ang="0">
                  <a:pos x="26" y="38"/>
                </a:cxn>
                <a:cxn ang="0">
                  <a:pos x="18" y="38"/>
                </a:cxn>
                <a:cxn ang="0">
                  <a:pos x="10" y="36"/>
                </a:cxn>
                <a:cxn ang="0">
                  <a:pos x="4" y="32"/>
                </a:cxn>
                <a:cxn ang="0">
                  <a:pos x="2" y="24"/>
                </a:cxn>
                <a:cxn ang="0">
                  <a:pos x="0" y="20"/>
                </a:cxn>
                <a:cxn ang="0">
                  <a:pos x="6" y="16"/>
                </a:cxn>
                <a:cxn ang="0">
                  <a:pos x="16" y="14"/>
                </a:cxn>
                <a:cxn ang="0">
                  <a:pos x="24" y="6"/>
                </a:cxn>
                <a:cxn ang="0">
                  <a:pos x="34" y="0"/>
                </a:cxn>
                <a:cxn ang="0">
                  <a:pos x="44" y="2"/>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30" name="Freeform 164"/>
            <p:cNvSpPr>
              <a:spLocks/>
            </p:cNvSpPr>
            <p:nvPr/>
          </p:nvSpPr>
          <p:spPr bwMode="auto">
            <a:xfrm>
              <a:off x="2447867" y="3131084"/>
              <a:ext cx="153030" cy="62039"/>
            </a:xfrm>
            <a:custGeom>
              <a:avLst/>
              <a:gdLst/>
              <a:ahLst/>
              <a:cxnLst>
                <a:cxn ang="0">
                  <a:pos x="14" y="46"/>
                </a:cxn>
                <a:cxn ang="0">
                  <a:pos x="12" y="42"/>
                </a:cxn>
                <a:cxn ang="0">
                  <a:pos x="8" y="42"/>
                </a:cxn>
                <a:cxn ang="0">
                  <a:pos x="0" y="40"/>
                </a:cxn>
                <a:cxn ang="0">
                  <a:pos x="2" y="34"/>
                </a:cxn>
                <a:cxn ang="0">
                  <a:pos x="18" y="34"/>
                </a:cxn>
                <a:cxn ang="0">
                  <a:pos x="31" y="32"/>
                </a:cxn>
                <a:cxn ang="0">
                  <a:pos x="41" y="26"/>
                </a:cxn>
                <a:cxn ang="0">
                  <a:pos x="53" y="26"/>
                </a:cxn>
                <a:cxn ang="0">
                  <a:pos x="53" y="18"/>
                </a:cxn>
                <a:cxn ang="0">
                  <a:pos x="69" y="10"/>
                </a:cxn>
                <a:cxn ang="0">
                  <a:pos x="69" y="4"/>
                </a:cxn>
                <a:cxn ang="0">
                  <a:pos x="85" y="6"/>
                </a:cxn>
                <a:cxn ang="0">
                  <a:pos x="87" y="0"/>
                </a:cxn>
                <a:cxn ang="0">
                  <a:pos x="107" y="8"/>
                </a:cxn>
                <a:cxn ang="0">
                  <a:pos x="117" y="8"/>
                </a:cxn>
                <a:cxn ang="0">
                  <a:pos x="119" y="12"/>
                </a:cxn>
                <a:cxn ang="0">
                  <a:pos x="121" y="20"/>
                </a:cxn>
                <a:cxn ang="0">
                  <a:pos x="127" y="24"/>
                </a:cxn>
                <a:cxn ang="0">
                  <a:pos x="117" y="28"/>
                </a:cxn>
                <a:cxn ang="0">
                  <a:pos x="111" y="34"/>
                </a:cxn>
                <a:cxn ang="0">
                  <a:pos x="109" y="40"/>
                </a:cxn>
                <a:cxn ang="0">
                  <a:pos x="103" y="44"/>
                </a:cxn>
                <a:cxn ang="0">
                  <a:pos x="89" y="50"/>
                </a:cxn>
                <a:cxn ang="0">
                  <a:pos x="77" y="52"/>
                </a:cxn>
                <a:cxn ang="0">
                  <a:pos x="67" y="48"/>
                </a:cxn>
                <a:cxn ang="0">
                  <a:pos x="51" y="50"/>
                </a:cxn>
                <a:cxn ang="0">
                  <a:pos x="41" y="46"/>
                </a:cxn>
                <a:cxn ang="0">
                  <a:pos x="41" y="40"/>
                </a:cxn>
                <a:cxn ang="0">
                  <a:pos x="26" y="40"/>
                </a:cxn>
                <a:cxn ang="0">
                  <a:pos x="24" y="46"/>
                </a:cxn>
                <a:cxn ang="0">
                  <a:pos x="14" y="46"/>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31" name="Freeform 165"/>
            <p:cNvSpPr>
              <a:spLocks/>
            </p:cNvSpPr>
            <p:nvPr/>
          </p:nvSpPr>
          <p:spPr bwMode="auto">
            <a:xfrm>
              <a:off x="2540235" y="2986326"/>
              <a:ext cx="184739" cy="144759"/>
            </a:xfrm>
            <a:custGeom>
              <a:avLst/>
              <a:gdLst/>
              <a:ahLst/>
              <a:cxnLst>
                <a:cxn ang="0">
                  <a:pos x="0" y="20"/>
                </a:cxn>
                <a:cxn ang="0">
                  <a:pos x="16" y="16"/>
                </a:cxn>
                <a:cxn ang="0">
                  <a:pos x="32" y="10"/>
                </a:cxn>
                <a:cxn ang="0">
                  <a:pos x="48" y="0"/>
                </a:cxn>
                <a:cxn ang="0">
                  <a:pos x="66" y="0"/>
                </a:cxn>
                <a:cxn ang="0">
                  <a:pos x="70" y="8"/>
                </a:cxn>
                <a:cxn ang="0">
                  <a:pos x="88" y="8"/>
                </a:cxn>
                <a:cxn ang="0">
                  <a:pos x="108" y="8"/>
                </a:cxn>
                <a:cxn ang="0">
                  <a:pos x="134" y="6"/>
                </a:cxn>
                <a:cxn ang="0">
                  <a:pos x="140" y="12"/>
                </a:cxn>
                <a:cxn ang="0">
                  <a:pos x="144" y="16"/>
                </a:cxn>
                <a:cxn ang="0">
                  <a:pos x="148" y="28"/>
                </a:cxn>
                <a:cxn ang="0">
                  <a:pos x="152" y="32"/>
                </a:cxn>
                <a:cxn ang="0">
                  <a:pos x="152" y="46"/>
                </a:cxn>
                <a:cxn ang="0">
                  <a:pos x="144" y="46"/>
                </a:cxn>
                <a:cxn ang="0">
                  <a:pos x="142" y="52"/>
                </a:cxn>
                <a:cxn ang="0">
                  <a:pos x="148" y="56"/>
                </a:cxn>
                <a:cxn ang="0">
                  <a:pos x="148" y="70"/>
                </a:cxn>
                <a:cxn ang="0">
                  <a:pos x="150" y="76"/>
                </a:cxn>
                <a:cxn ang="0">
                  <a:pos x="152" y="84"/>
                </a:cxn>
                <a:cxn ang="0">
                  <a:pos x="154" y="88"/>
                </a:cxn>
                <a:cxn ang="0">
                  <a:pos x="144" y="94"/>
                </a:cxn>
                <a:cxn ang="0">
                  <a:pos x="136" y="102"/>
                </a:cxn>
                <a:cxn ang="0">
                  <a:pos x="132" y="110"/>
                </a:cxn>
                <a:cxn ang="0">
                  <a:pos x="130" y="120"/>
                </a:cxn>
                <a:cxn ang="0">
                  <a:pos x="126" y="116"/>
                </a:cxn>
                <a:cxn ang="0">
                  <a:pos x="116" y="112"/>
                </a:cxn>
                <a:cxn ang="0">
                  <a:pos x="108" y="112"/>
                </a:cxn>
                <a:cxn ang="0">
                  <a:pos x="98" y="116"/>
                </a:cxn>
                <a:cxn ang="0">
                  <a:pos x="88" y="118"/>
                </a:cxn>
                <a:cxn ang="0">
                  <a:pos x="84" y="110"/>
                </a:cxn>
                <a:cxn ang="0">
                  <a:pos x="74" y="108"/>
                </a:cxn>
                <a:cxn ang="0">
                  <a:pos x="66" y="102"/>
                </a:cxn>
                <a:cxn ang="0">
                  <a:pos x="58" y="98"/>
                </a:cxn>
                <a:cxn ang="0">
                  <a:pos x="52" y="94"/>
                </a:cxn>
                <a:cxn ang="0">
                  <a:pos x="44" y="92"/>
                </a:cxn>
                <a:cxn ang="0">
                  <a:pos x="42" y="96"/>
                </a:cxn>
                <a:cxn ang="0">
                  <a:pos x="34" y="94"/>
                </a:cxn>
                <a:cxn ang="0">
                  <a:pos x="32" y="86"/>
                </a:cxn>
                <a:cxn ang="0">
                  <a:pos x="24" y="84"/>
                </a:cxn>
                <a:cxn ang="0">
                  <a:pos x="12" y="78"/>
                </a:cxn>
                <a:cxn ang="0">
                  <a:pos x="8" y="70"/>
                </a:cxn>
                <a:cxn ang="0">
                  <a:pos x="8" y="46"/>
                </a:cxn>
                <a:cxn ang="0">
                  <a:pos x="0" y="42"/>
                </a:cxn>
                <a:cxn ang="0">
                  <a:pos x="4" y="30"/>
                </a:cxn>
                <a:cxn ang="0">
                  <a:pos x="0" y="20"/>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32" name="Freeform 166"/>
            <p:cNvSpPr>
              <a:spLocks/>
            </p:cNvSpPr>
            <p:nvPr/>
          </p:nvSpPr>
          <p:spPr bwMode="auto">
            <a:xfrm>
              <a:off x="2578838" y="3143492"/>
              <a:ext cx="119943" cy="67554"/>
            </a:xfrm>
            <a:custGeom>
              <a:avLst/>
              <a:gdLst/>
              <a:ahLst/>
              <a:cxnLst>
                <a:cxn ang="0">
                  <a:pos x="0" y="30"/>
                </a:cxn>
                <a:cxn ang="0">
                  <a:pos x="2" y="24"/>
                </a:cxn>
                <a:cxn ang="0">
                  <a:pos x="8" y="18"/>
                </a:cxn>
                <a:cxn ang="0">
                  <a:pos x="18" y="14"/>
                </a:cxn>
                <a:cxn ang="0">
                  <a:pos x="34" y="16"/>
                </a:cxn>
                <a:cxn ang="0">
                  <a:pos x="38" y="10"/>
                </a:cxn>
                <a:cxn ang="0">
                  <a:pos x="46" y="10"/>
                </a:cxn>
                <a:cxn ang="0">
                  <a:pos x="52" y="6"/>
                </a:cxn>
                <a:cxn ang="0">
                  <a:pos x="62" y="6"/>
                </a:cxn>
                <a:cxn ang="0">
                  <a:pos x="64" y="4"/>
                </a:cxn>
                <a:cxn ang="0">
                  <a:pos x="70" y="0"/>
                </a:cxn>
                <a:cxn ang="0">
                  <a:pos x="90" y="4"/>
                </a:cxn>
                <a:cxn ang="0">
                  <a:pos x="96" y="8"/>
                </a:cxn>
                <a:cxn ang="0">
                  <a:pos x="100" y="14"/>
                </a:cxn>
                <a:cxn ang="0">
                  <a:pos x="92" y="22"/>
                </a:cxn>
                <a:cxn ang="0">
                  <a:pos x="82" y="36"/>
                </a:cxn>
                <a:cxn ang="0">
                  <a:pos x="68" y="50"/>
                </a:cxn>
                <a:cxn ang="0">
                  <a:pos x="48" y="50"/>
                </a:cxn>
                <a:cxn ang="0">
                  <a:pos x="40" y="54"/>
                </a:cxn>
                <a:cxn ang="0">
                  <a:pos x="22" y="56"/>
                </a:cxn>
                <a:cxn ang="0">
                  <a:pos x="10" y="46"/>
                </a:cxn>
                <a:cxn ang="0">
                  <a:pos x="2" y="38"/>
                </a:cxn>
                <a:cxn ang="0">
                  <a:pos x="0" y="30"/>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33" name="Freeform 167"/>
            <p:cNvSpPr>
              <a:spLocks/>
            </p:cNvSpPr>
            <p:nvPr/>
          </p:nvSpPr>
          <p:spPr bwMode="auto">
            <a:xfrm>
              <a:off x="2519557" y="3179337"/>
              <a:ext cx="62039" cy="35845"/>
            </a:xfrm>
            <a:custGeom>
              <a:avLst/>
              <a:gdLst/>
              <a:ahLst/>
              <a:cxnLst>
                <a:cxn ang="0">
                  <a:pos x="10" y="28"/>
                </a:cxn>
                <a:cxn ang="0">
                  <a:pos x="20" y="30"/>
                </a:cxn>
                <a:cxn ang="0">
                  <a:pos x="32" y="28"/>
                </a:cxn>
                <a:cxn ang="0">
                  <a:pos x="38" y="22"/>
                </a:cxn>
                <a:cxn ang="0">
                  <a:pos x="44" y="16"/>
                </a:cxn>
                <a:cxn ang="0">
                  <a:pos x="52" y="8"/>
                </a:cxn>
                <a:cxn ang="0">
                  <a:pos x="50" y="0"/>
                </a:cxn>
                <a:cxn ang="0">
                  <a:pos x="44" y="4"/>
                </a:cxn>
                <a:cxn ang="0">
                  <a:pos x="30" y="10"/>
                </a:cxn>
                <a:cxn ang="0">
                  <a:pos x="18" y="12"/>
                </a:cxn>
                <a:cxn ang="0">
                  <a:pos x="8" y="8"/>
                </a:cxn>
                <a:cxn ang="0">
                  <a:pos x="2" y="16"/>
                </a:cxn>
                <a:cxn ang="0">
                  <a:pos x="0" y="24"/>
                </a:cxn>
                <a:cxn ang="0">
                  <a:pos x="10" y="28"/>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34" name="Freeform 168"/>
            <p:cNvSpPr>
              <a:spLocks/>
            </p:cNvSpPr>
            <p:nvPr/>
          </p:nvSpPr>
          <p:spPr bwMode="auto">
            <a:xfrm>
              <a:off x="2526449" y="3188988"/>
              <a:ext cx="107534" cy="88234"/>
            </a:xfrm>
            <a:custGeom>
              <a:avLst/>
              <a:gdLst/>
              <a:ahLst/>
              <a:cxnLst>
                <a:cxn ang="0">
                  <a:pos x="84" y="16"/>
                </a:cxn>
                <a:cxn ang="0">
                  <a:pos x="86" y="24"/>
                </a:cxn>
                <a:cxn ang="0">
                  <a:pos x="90" y="30"/>
                </a:cxn>
                <a:cxn ang="0">
                  <a:pos x="86" y="34"/>
                </a:cxn>
                <a:cxn ang="0">
                  <a:pos x="70" y="32"/>
                </a:cxn>
                <a:cxn ang="0">
                  <a:pos x="54" y="30"/>
                </a:cxn>
                <a:cxn ang="0">
                  <a:pos x="48" y="28"/>
                </a:cxn>
                <a:cxn ang="0">
                  <a:pos x="36" y="30"/>
                </a:cxn>
                <a:cxn ang="0">
                  <a:pos x="38" y="38"/>
                </a:cxn>
                <a:cxn ang="0">
                  <a:pos x="42" y="50"/>
                </a:cxn>
                <a:cxn ang="0">
                  <a:pos x="46" y="56"/>
                </a:cxn>
                <a:cxn ang="0">
                  <a:pos x="56" y="64"/>
                </a:cxn>
                <a:cxn ang="0">
                  <a:pos x="62" y="68"/>
                </a:cxn>
                <a:cxn ang="0">
                  <a:pos x="60" y="74"/>
                </a:cxn>
                <a:cxn ang="0">
                  <a:pos x="48" y="64"/>
                </a:cxn>
                <a:cxn ang="0">
                  <a:pos x="36" y="56"/>
                </a:cxn>
                <a:cxn ang="0">
                  <a:pos x="28" y="48"/>
                </a:cxn>
                <a:cxn ang="0">
                  <a:pos x="24" y="40"/>
                </a:cxn>
                <a:cxn ang="0">
                  <a:pos x="22" y="32"/>
                </a:cxn>
                <a:cxn ang="0">
                  <a:pos x="16" y="32"/>
                </a:cxn>
                <a:cxn ang="0">
                  <a:pos x="8" y="36"/>
                </a:cxn>
                <a:cxn ang="0">
                  <a:pos x="0" y="32"/>
                </a:cxn>
                <a:cxn ang="0">
                  <a:pos x="0" y="24"/>
                </a:cxn>
                <a:cxn ang="0">
                  <a:pos x="4" y="20"/>
                </a:cxn>
                <a:cxn ang="0">
                  <a:pos x="8" y="22"/>
                </a:cxn>
                <a:cxn ang="0">
                  <a:pos x="14" y="22"/>
                </a:cxn>
                <a:cxn ang="0">
                  <a:pos x="26" y="20"/>
                </a:cxn>
                <a:cxn ang="0">
                  <a:pos x="32" y="14"/>
                </a:cxn>
                <a:cxn ang="0">
                  <a:pos x="38" y="8"/>
                </a:cxn>
                <a:cxn ang="0">
                  <a:pos x="46" y="0"/>
                </a:cxn>
                <a:cxn ang="0">
                  <a:pos x="54" y="8"/>
                </a:cxn>
                <a:cxn ang="0">
                  <a:pos x="66" y="18"/>
                </a:cxn>
                <a:cxn ang="0">
                  <a:pos x="74" y="18"/>
                </a:cxn>
                <a:cxn ang="0">
                  <a:pos x="84" y="16"/>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35" name="Freeform 169"/>
            <p:cNvSpPr>
              <a:spLocks/>
            </p:cNvSpPr>
            <p:nvPr/>
          </p:nvSpPr>
          <p:spPr bwMode="auto">
            <a:xfrm>
              <a:off x="2569188" y="3222076"/>
              <a:ext cx="71690" cy="63418"/>
            </a:xfrm>
            <a:custGeom>
              <a:avLst/>
              <a:gdLst/>
              <a:ahLst/>
              <a:cxnLst>
                <a:cxn ang="0">
                  <a:pos x="0" y="2"/>
                </a:cxn>
                <a:cxn ang="0">
                  <a:pos x="12" y="0"/>
                </a:cxn>
                <a:cxn ang="0">
                  <a:pos x="26" y="2"/>
                </a:cxn>
                <a:cxn ang="0">
                  <a:pos x="50" y="6"/>
                </a:cxn>
                <a:cxn ang="0">
                  <a:pos x="56" y="6"/>
                </a:cxn>
                <a:cxn ang="0">
                  <a:pos x="58" y="14"/>
                </a:cxn>
                <a:cxn ang="0">
                  <a:pos x="54" y="18"/>
                </a:cxn>
                <a:cxn ang="0">
                  <a:pos x="60" y="26"/>
                </a:cxn>
                <a:cxn ang="0">
                  <a:pos x="52" y="32"/>
                </a:cxn>
                <a:cxn ang="0">
                  <a:pos x="50" y="40"/>
                </a:cxn>
                <a:cxn ang="0">
                  <a:pos x="44" y="40"/>
                </a:cxn>
                <a:cxn ang="0">
                  <a:pos x="42" y="52"/>
                </a:cxn>
                <a:cxn ang="0">
                  <a:pos x="34" y="46"/>
                </a:cxn>
                <a:cxn ang="0">
                  <a:pos x="26" y="40"/>
                </a:cxn>
                <a:cxn ang="0">
                  <a:pos x="16" y="32"/>
                </a:cxn>
                <a:cxn ang="0">
                  <a:pos x="10" y="28"/>
                </a:cxn>
                <a:cxn ang="0">
                  <a:pos x="6" y="22"/>
                </a:cxn>
                <a:cxn ang="0">
                  <a:pos x="2" y="10"/>
                </a:cxn>
                <a:cxn ang="0">
                  <a:pos x="0" y="2"/>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36" name="Freeform 170"/>
            <p:cNvSpPr>
              <a:spLocks/>
            </p:cNvSpPr>
            <p:nvPr/>
          </p:nvSpPr>
          <p:spPr bwMode="auto">
            <a:xfrm>
              <a:off x="2620198" y="3202775"/>
              <a:ext cx="84098" cy="93748"/>
            </a:xfrm>
            <a:custGeom>
              <a:avLst/>
              <a:gdLst/>
              <a:ahLst/>
              <a:cxnLst>
                <a:cxn ang="0">
                  <a:pos x="14" y="78"/>
                </a:cxn>
                <a:cxn ang="0">
                  <a:pos x="6" y="72"/>
                </a:cxn>
                <a:cxn ang="0">
                  <a:pos x="0" y="68"/>
                </a:cxn>
                <a:cxn ang="0">
                  <a:pos x="2" y="56"/>
                </a:cxn>
                <a:cxn ang="0">
                  <a:pos x="8" y="56"/>
                </a:cxn>
                <a:cxn ang="0">
                  <a:pos x="10" y="48"/>
                </a:cxn>
                <a:cxn ang="0">
                  <a:pos x="18" y="42"/>
                </a:cxn>
                <a:cxn ang="0">
                  <a:pos x="12" y="34"/>
                </a:cxn>
                <a:cxn ang="0">
                  <a:pos x="16" y="30"/>
                </a:cxn>
                <a:cxn ang="0">
                  <a:pos x="14" y="22"/>
                </a:cxn>
                <a:cxn ang="0">
                  <a:pos x="8" y="22"/>
                </a:cxn>
                <a:cxn ang="0">
                  <a:pos x="12" y="18"/>
                </a:cxn>
                <a:cxn ang="0">
                  <a:pos x="6" y="4"/>
                </a:cxn>
                <a:cxn ang="0">
                  <a:pos x="14" y="0"/>
                </a:cxn>
                <a:cxn ang="0">
                  <a:pos x="34" y="0"/>
                </a:cxn>
                <a:cxn ang="0">
                  <a:pos x="36" y="8"/>
                </a:cxn>
                <a:cxn ang="0">
                  <a:pos x="42" y="16"/>
                </a:cxn>
                <a:cxn ang="0">
                  <a:pos x="50" y="28"/>
                </a:cxn>
                <a:cxn ang="0">
                  <a:pos x="66" y="30"/>
                </a:cxn>
                <a:cxn ang="0">
                  <a:pos x="66" y="40"/>
                </a:cxn>
                <a:cxn ang="0">
                  <a:pos x="60" y="44"/>
                </a:cxn>
                <a:cxn ang="0">
                  <a:pos x="66" y="52"/>
                </a:cxn>
                <a:cxn ang="0">
                  <a:pos x="70" y="58"/>
                </a:cxn>
                <a:cxn ang="0">
                  <a:pos x="64" y="70"/>
                </a:cxn>
                <a:cxn ang="0">
                  <a:pos x="54" y="72"/>
                </a:cxn>
                <a:cxn ang="0">
                  <a:pos x="44" y="76"/>
                </a:cxn>
                <a:cxn ang="0">
                  <a:pos x="36" y="76"/>
                </a:cxn>
                <a:cxn ang="0">
                  <a:pos x="28" y="70"/>
                </a:cxn>
                <a:cxn ang="0">
                  <a:pos x="20" y="68"/>
                </a:cxn>
                <a:cxn ang="0">
                  <a:pos x="16" y="72"/>
                </a:cxn>
                <a:cxn ang="0">
                  <a:pos x="14" y="78"/>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37" name="Freeform 171"/>
            <p:cNvSpPr>
              <a:spLocks/>
            </p:cNvSpPr>
            <p:nvPr/>
          </p:nvSpPr>
          <p:spPr bwMode="auto">
            <a:xfrm>
              <a:off x="2660179" y="3286872"/>
              <a:ext cx="48252" cy="38602"/>
            </a:xfrm>
            <a:custGeom>
              <a:avLst/>
              <a:gdLst/>
              <a:ahLst/>
              <a:cxnLst>
                <a:cxn ang="0">
                  <a:pos x="30" y="0"/>
                </a:cxn>
                <a:cxn ang="0">
                  <a:pos x="32" y="8"/>
                </a:cxn>
                <a:cxn ang="0">
                  <a:pos x="38" y="14"/>
                </a:cxn>
                <a:cxn ang="0">
                  <a:pos x="40" y="20"/>
                </a:cxn>
                <a:cxn ang="0">
                  <a:pos x="32" y="26"/>
                </a:cxn>
                <a:cxn ang="0">
                  <a:pos x="20" y="28"/>
                </a:cxn>
                <a:cxn ang="0">
                  <a:pos x="6" y="32"/>
                </a:cxn>
                <a:cxn ang="0">
                  <a:pos x="0" y="20"/>
                </a:cxn>
                <a:cxn ang="0">
                  <a:pos x="2" y="6"/>
                </a:cxn>
                <a:cxn ang="0">
                  <a:pos x="10" y="6"/>
                </a:cxn>
                <a:cxn ang="0">
                  <a:pos x="20" y="2"/>
                </a:cxn>
                <a:cxn ang="0">
                  <a:pos x="30" y="0"/>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38" name="Freeform 172"/>
            <p:cNvSpPr>
              <a:spLocks/>
            </p:cNvSpPr>
            <p:nvPr/>
          </p:nvSpPr>
          <p:spPr bwMode="auto">
            <a:xfrm>
              <a:off x="2509905" y="3388892"/>
              <a:ext cx="49631" cy="28952"/>
            </a:xfrm>
            <a:custGeom>
              <a:avLst/>
              <a:gdLst/>
              <a:ahLst/>
              <a:cxnLst>
                <a:cxn ang="0">
                  <a:pos x="2" y="0"/>
                </a:cxn>
                <a:cxn ang="0">
                  <a:pos x="16" y="0"/>
                </a:cxn>
                <a:cxn ang="0">
                  <a:pos x="26" y="0"/>
                </a:cxn>
                <a:cxn ang="0">
                  <a:pos x="42" y="0"/>
                </a:cxn>
                <a:cxn ang="0">
                  <a:pos x="42" y="4"/>
                </a:cxn>
                <a:cxn ang="0">
                  <a:pos x="36" y="10"/>
                </a:cxn>
                <a:cxn ang="0">
                  <a:pos x="38" y="18"/>
                </a:cxn>
                <a:cxn ang="0">
                  <a:pos x="34" y="24"/>
                </a:cxn>
                <a:cxn ang="0">
                  <a:pos x="26" y="16"/>
                </a:cxn>
                <a:cxn ang="0">
                  <a:pos x="16" y="16"/>
                </a:cxn>
                <a:cxn ang="0">
                  <a:pos x="10" y="10"/>
                </a:cxn>
                <a:cxn ang="0">
                  <a:pos x="0" y="8"/>
                </a:cxn>
                <a:cxn ang="0">
                  <a:pos x="2" y="0"/>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39" name="Freeform 173"/>
            <p:cNvSpPr>
              <a:spLocks/>
            </p:cNvSpPr>
            <p:nvPr/>
          </p:nvSpPr>
          <p:spPr bwMode="auto">
            <a:xfrm>
              <a:off x="2398235" y="3179337"/>
              <a:ext cx="223341" cy="210934"/>
            </a:xfrm>
            <a:custGeom>
              <a:avLst/>
              <a:gdLst/>
              <a:ahLst/>
              <a:cxnLst>
                <a:cxn ang="0">
                  <a:pos x="10" y="58"/>
                </a:cxn>
                <a:cxn ang="0">
                  <a:pos x="0" y="42"/>
                </a:cxn>
                <a:cxn ang="0">
                  <a:pos x="2" y="30"/>
                </a:cxn>
                <a:cxn ang="0">
                  <a:pos x="16" y="22"/>
                </a:cxn>
                <a:cxn ang="0">
                  <a:pos x="20" y="16"/>
                </a:cxn>
                <a:cxn ang="0">
                  <a:pos x="32" y="22"/>
                </a:cxn>
                <a:cxn ang="0">
                  <a:pos x="36" y="10"/>
                </a:cxn>
                <a:cxn ang="0">
                  <a:pos x="52" y="14"/>
                </a:cxn>
                <a:cxn ang="0">
                  <a:pos x="66" y="6"/>
                </a:cxn>
                <a:cxn ang="0">
                  <a:pos x="83" y="0"/>
                </a:cxn>
                <a:cxn ang="0">
                  <a:pos x="93" y="10"/>
                </a:cxn>
                <a:cxn ang="0">
                  <a:pos x="103" y="16"/>
                </a:cxn>
                <a:cxn ang="0">
                  <a:pos x="95" y="26"/>
                </a:cxn>
                <a:cxn ang="0">
                  <a:pos x="83" y="42"/>
                </a:cxn>
                <a:cxn ang="0">
                  <a:pos x="91" y="60"/>
                </a:cxn>
                <a:cxn ang="0">
                  <a:pos x="111" y="72"/>
                </a:cxn>
                <a:cxn ang="0">
                  <a:pos x="119" y="94"/>
                </a:cxn>
                <a:cxn ang="0">
                  <a:pos x="145" y="102"/>
                </a:cxn>
                <a:cxn ang="0">
                  <a:pos x="145" y="108"/>
                </a:cxn>
                <a:cxn ang="0">
                  <a:pos x="161" y="118"/>
                </a:cxn>
                <a:cxn ang="0">
                  <a:pos x="183" y="132"/>
                </a:cxn>
                <a:cxn ang="0">
                  <a:pos x="181" y="142"/>
                </a:cxn>
                <a:cxn ang="0">
                  <a:pos x="167" y="130"/>
                </a:cxn>
                <a:cxn ang="0">
                  <a:pos x="155" y="140"/>
                </a:cxn>
                <a:cxn ang="0">
                  <a:pos x="165" y="152"/>
                </a:cxn>
                <a:cxn ang="0">
                  <a:pos x="159" y="158"/>
                </a:cxn>
                <a:cxn ang="0">
                  <a:pos x="151" y="172"/>
                </a:cxn>
                <a:cxn ang="0">
                  <a:pos x="141" y="170"/>
                </a:cxn>
                <a:cxn ang="0">
                  <a:pos x="147" y="148"/>
                </a:cxn>
                <a:cxn ang="0">
                  <a:pos x="131" y="132"/>
                </a:cxn>
                <a:cxn ang="0">
                  <a:pos x="119" y="126"/>
                </a:cxn>
                <a:cxn ang="0">
                  <a:pos x="95" y="112"/>
                </a:cxn>
                <a:cxn ang="0">
                  <a:pos x="75" y="92"/>
                </a:cxn>
                <a:cxn ang="0">
                  <a:pos x="54" y="68"/>
                </a:cxn>
                <a:cxn ang="0">
                  <a:pos x="40" y="56"/>
                </a:cxn>
                <a:cxn ang="0">
                  <a:pos x="20" y="58"/>
                </a:cxn>
                <a:cxn ang="0">
                  <a:pos x="10" y="66"/>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40" name="Freeform 174"/>
            <p:cNvSpPr>
              <a:spLocks/>
            </p:cNvSpPr>
            <p:nvPr/>
          </p:nvSpPr>
          <p:spPr bwMode="auto">
            <a:xfrm>
              <a:off x="2782879" y="3144872"/>
              <a:ext cx="62039" cy="73068"/>
            </a:xfrm>
            <a:custGeom>
              <a:avLst/>
              <a:gdLst/>
              <a:ahLst/>
              <a:cxnLst>
                <a:cxn ang="0">
                  <a:pos x="20" y="60"/>
                </a:cxn>
                <a:cxn ang="0">
                  <a:pos x="16" y="48"/>
                </a:cxn>
                <a:cxn ang="0">
                  <a:pos x="20" y="36"/>
                </a:cxn>
                <a:cxn ang="0">
                  <a:pos x="18" y="32"/>
                </a:cxn>
                <a:cxn ang="0">
                  <a:pos x="14" y="26"/>
                </a:cxn>
                <a:cxn ang="0">
                  <a:pos x="4" y="18"/>
                </a:cxn>
                <a:cxn ang="0">
                  <a:pos x="2" y="10"/>
                </a:cxn>
                <a:cxn ang="0">
                  <a:pos x="0" y="4"/>
                </a:cxn>
                <a:cxn ang="0">
                  <a:pos x="4" y="0"/>
                </a:cxn>
                <a:cxn ang="0">
                  <a:pos x="18" y="2"/>
                </a:cxn>
                <a:cxn ang="0">
                  <a:pos x="30" y="6"/>
                </a:cxn>
                <a:cxn ang="0">
                  <a:pos x="34" y="14"/>
                </a:cxn>
                <a:cxn ang="0">
                  <a:pos x="38" y="22"/>
                </a:cxn>
                <a:cxn ang="0">
                  <a:pos x="48" y="28"/>
                </a:cxn>
                <a:cxn ang="0">
                  <a:pos x="52" y="36"/>
                </a:cxn>
                <a:cxn ang="0">
                  <a:pos x="48" y="42"/>
                </a:cxn>
                <a:cxn ang="0">
                  <a:pos x="40" y="42"/>
                </a:cxn>
                <a:cxn ang="0">
                  <a:pos x="30" y="40"/>
                </a:cxn>
                <a:cxn ang="0">
                  <a:pos x="30" y="48"/>
                </a:cxn>
                <a:cxn ang="0">
                  <a:pos x="24" y="56"/>
                </a:cxn>
                <a:cxn ang="0">
                  <a:pos x="20" y="60"/>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41" name="Freeform 176"/>
            <p:cNvSpPr>
              <a:spLocks/>
            </p:cNvSpPr>
            <p:nvPr/>
          </p:nvSpPr>
          <p:spPr bwMode="auto">
            <a:xfrm>
              <a:off x="2660179" y="3150386"/>
              <a:ext cx="170953" cy="107534"/>
            </a:xfrm>
            <a:custGeom>
              <a:avLst/>
              <a:gdLst/>
              <a:ahLst/>
              <a:cxnLst>
                <a:cxn ang="0">
                  <a:pos x="32" y="10"/>
                </a:cxn>
                <a:cxn ang="0">
                  <a:pos x="46" y="4"/>
                </a:cxn>
                <a:cxn ang="0">
                  <a:pos x="54" y="2"/>
                </a:cxn>
                <a:cxn ang="0">
                  <a:pos x="66" y="8"/>
                </a:cxn>
                <a:cxn ang="0">
                  <a:pos x="86" y="8"/>
                </a:cxn>
                <a:cxn ang="0">
                  <a:pos x="90" y="0"/>
                </a:cxn>
                <a:cxn ang="0">
                  <a:pos x="102" y="0"/>
                </a:cxn>
                <a:cxn ang="0">
                  <a:pos x="106" y="10"/>
                </a:cxn>
                <a:cxn ang="0">
                  <a:pos x="108" y="16"/>
                </a:cxn>
                <a:cxn ang="0">
                  <a:pos x="120" y="28"/>
                </a:cxn>
                <a:cxn ang="0">
                  <a:pos x="122" y="32"/>
                </a:cxn>
                <a:cxn ang="0">
                  <a:pos x="118" y="42"/>
                </a:cxn>
                <a:cxn ang="0">
                  <a:pos x="120" y="52"/>
                </a:cxn>
                <a:cxn ang="0">
                  <a:pos x="122" y="58"/>
                </a:cxn>
                <a:cxn ang="0">
                  <a:pos x="132" y="60"/>
                </a:cxn>
                <a:cxn ang="0">
                  <a:pos x="136" y="56"/>
                </a:cxn>
                <a:cxn ang="0">
                  <a:pos x="142" y="62"/>
                </a:cxn>
                <a:cxn ang="0">
                  <a:pos x="138" y="68"/>
                </a:cxn>
                <a:cxn ang="0">
                  <a:pos x="130" y="72"/>
                </a:cxn>
                <a:cxn ang="0">
                  <a:pos x="126" y="78"/>
                </a:cxn>
                <a:cxn ang="0">
                  <a:pos x="124" y="90"/>
                </a:cxn>
                <a:cxn ang="0">
                  <a:pos x="118" y="90"/>
                </a:cxn>
                <a:cxn ang="0">
                  <a:pos x="106" y="84"/>
                </a:cxn>
                <a:cxn ang="0">
                  <a:pos x="92" y="80"/>
                </a:cxn>
                <a:cxn ang="0">
                  <a:pos x="84" y="88"/>
                </a:cxn>
                <a:cxn ang="0">
                  <a:pos x="72" y="88"/>
                </a:cxn>
                <a:cxn ang="0">
                  <a:pos x="44" y="88"/>
                </a:cxn>
                <a:cxn ang="0">
                  <a:pos x="32" y="84"/>
                </a:cxn>
                <a:cxn ang="0">
                  <a:pos x="32" y="74"/>
                </a:cxn>
                <a:cxn ang="0">
                  <a:pos x="16" y="72"/>
                </a:cxn>
                <a:cxn ang="0">
                  <a:pos x="8" y="60"/>
                </a:cxn>
                <a:cxn ang="0">
                  <a:pos x="2" y="52"/>
                </a:cxn>
                <a:cxn ang="0">
                  <a:pos x="0" y="44"/>
                </a:cxn>
                <a:cxn ang="0">
                  <a:pos x="14" y="30"/>
                </a:cxn>
                <a:cxn ang="0">
                  <a:pos x="24" y="16"/>
                </a:cxn>
                <a:cxn ang="0">
                  <a:pos x="32" y="10"/>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42" name="Freeform 177"/>
            <p:cNvSpPr>
              <a:spLocks/>
            </p:cNvSpPr>
            <p:nvPr/>
          </p:nvSpPr>
          <p:spPr bwMode="auto">
            <a:xfrm>
              <a:off x="2691887" y="3246891"/>
              <a:ext cx="117186" cy="67554"/>
            </a:xfrm>
            <a:custGeom>
              <a:avLst/>
              <a:gdLst/>
              <a:ahLst/>
              <a:cxnLst>
                <a:cxn ang="0">
                  <a:pos x="18" y="8"/>
                </a:cxn>
                <a:cxn ang="0">
                  <a:pos x="46" y="8"/>
                </a:cxn>
                <a:cxn ang="0">
                  <a:pos x="58" y="8"/>
                </a:cxn>
                <a:cxn ang="0">
                  <a:pos x="66" y="0"/>
                </a:cxn>
                <a:cxn ang="0">
                  <a:pos x="80" y="4"/>
                </a:cxn>
                <a:cxn ang="0">
                  <a:pos x="92" y="10"/>
                </a:cxn>
                <a:cxn ang="0">
                  <a:pos x="98" y="10"/>
                </a:cxn>
                <a:cxn ang="0">
                  <a:pos x="98" y="14"/>
                </a:cxn>
                <a:cxn ang="0">
                  <a:pos x="90" y="16"/>
                </a:cxn>
                <a:cxn ang="0">
                  <a:pos x="90" y="28"/>
                </a:cxn>
                <a:cxn ang="0">
                  <a:pos x="82" y="36"/>
                </a:cxn>
                <a:cxn ang="0">
                  <a:pos x="84" y="38"/>
                </a:cxn>
                <a:cxn ang="0">
                  <a:pos x="92" y="42"/>
                </a:cxn>
                <a:cxn ang="0">
                  <a:pos x="90" y="46"/>
                </a:cxn>
                <a:cxn ang="0">
                  <a:pos x="80" y="44"/>
                </a:cxn>
                <a:cxn ang="0">
                  <a:pos x="72" y="42"/>
                </a:cxn>
                <a:cxn ang="0">
                  <a:pos x="64" y="46"/>
                </a:cxn>
                <a:cxn ang="0">
                  <a:pos x="60" y="52"/>
                </a:cxn>
                <a:cxn ang="0">
                  <a:pos x="60" y="56"/>
                </a:cxn>
                <a:cxn ang="0">
                  <a:pos x="52" y="56"/>
                </a:cxn>
                <a:cxn ang="0">
                  <a:pos x="40" y="56"/>
                </a:cxn>
                <a:cxn ang="0">
                  <a:pos x="30" y="52"/>
                </a:cxn>
                <a:cxn ang="0">
                  <a:pos x="24" y="52"/>
                </a:cxn>
                <a:cxn ang="0">
                  <a:pos x="14" y="54"/>
                </a:cxn>
                <a:cxn ang="0">
                  <a:pos x="12" y="48"/>
                </a:cxn>
                <a:cxn ang="0">
                  <a:pos x="6" y="42"/>
                </a:cxn>
                <a:cxn ang="0">
                  <a:pos x="4" y="34"/>
                </a:cxn>
                <a:cxn ang="0">
                  <a:pos x="10" y="22"/>
                </a:cxn>
                <a:cxn ang="0">
                  <a:pos x="4" y="14"/>
                </a:cxn>
                <a:cxn ang="0">
                  <a:pos x="0" y="8"/>
                </a:cxn>
                <a:cxn ang="0">
                  <a:pos x="6" y="4"/>
                </a:cxn>
                <a:cxn ang="0">
                  <a:pos x="18" y="8"/>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43" name="Freeform 178"/>
            <p:cNvSpPr>
              <a:spLocks/>
            </p:cNvSpPr>
            <p:nvPr/>
          </p:nvSpPr>
          <p:spPr bwMode="auto">
            <a:xfrm>
              <a:off x="2763577" y="3296522"/>
              <a:ext cx="51011" cy="37223"/>
            </a:xfrm>
            <a:custGeom>
              <a:avLst/>
              <a:gdLst/>
              <a:ahLst/>
              <a:cxnLst>
                <a:cxn ang="0">
                  <a:pos x="0" y="14"/>
                </a:cxn>
                <a:cxn ang="0">
                  <a:pos x="0" y="20"/>
                </a:cxn>
                <a:cxn ang="0">
                  <a:pos x="2" y="26"/>
                </a:cxn>
                <a:cxn ang="0">
                  <a:pos x="10" y="26"/>
                </a:cxn>
                <a:cxn ang="0">
                  <a:pos x="4" y="30"/>
                </a:cxn>
                <a:cxn ang="0">
                  <a:pos x="14" y="28"/>
                </a:cxn>
                <a:cxn ang="0">
                  <a:pos x="26" y="20"/>
                </a:cxn>
                <a:cxn ang="0">
                  <a:pos x="34" y="16"/>
                </a:cxn>
                <a:cxn ang="0">
                  <a:pos x="42" y="18"/>
                </a:cxn>
                <a:cxn ang="0">
                  <a:pos x="38" y="14"/>
                </a:cxn>
                <a:cxn ang="0">
                  <a:pos x="32" y="10"/>
                </a:cxn>
                <a:cxn ang="0">
                  <a:pos x="30" y="4"/>
                </a:cxn>
                <a:cxn ang="0">
                  <a:pos x="22" y="4"/>
                </a:cxn>
                <a:cxn ang="0">
                  <a:pos x="12" y="0"/>
                </a:cxn>
                <a:cxn ang="0">
                  <a:pos x="4" y="4"/>
                </a:cxn>
                <a:cxn ang="0">
                  <a:pos x="0" y="10"/>
                </a:cxn>
                <a:cxn ang="0">
                  <a:pos x="0" y="14"/>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44" name="Freeform 179"/>
            <p:cNvSpPr>
              <a:spLocks/>
            </p:cNvSpPr>
            <p:nvPr/>
          </p:nvSpPr>
          <p:spPr bwMode="auto">
            <a:xfrm>
              <a:off x="2715325" y="3444038"/>
              <a:ext cx="53767" cy="12408"/>
            </a:xfrm>
            <a:custGeom>
              <a:avLst/>
              <a:gdLst/>
              <a:ahLst/>
              <a:cxnLst>
                <a:cxn ang="0">
                  <a:pos x="4" y="0"/>
                </a:cxn>
                <a:cxn ang="0">
                  <a:pos x="10" y="0"/>
                </a:cxn>
                <a:cxn ang="0">
                  <a:pos x="16" y="2"/>
                </a:cxn>
                <a:cxn ang="0">
                  <a:pos x="22" y="2"/>
                </a:cxn>
                <a:cxn ang="0">
                  <a:pos x="30" y="2"/>
                </a:cxn>
                <a:cxn ang="0">
                  <a:pos x="34" y="2"/>
                </a:cxn>
                <a:cxn ang="0">
                  <a:pos x="42" y="4"/>
                </a:cxn>
                <a:cxn ang="0">
                  <a:pos x="44" y="8"/>
                </a:cxn>
                <a:cxn ang="0">
                  <a:pos x="40" y="10"/>
                </a:cxn>
                <a:cxn ang="0">
                  <a:pos x="32" y="8"/>
                </a:cxn>
                <a:cxn ang="0">
                  <a:pos x="24" y="8"/>
                </a:cxn>
                <a:cxn ang="0">
                  <a:pos x="18" y="10"/>
                </a:cxn>
                <a:cxn ang="0">
                  <a:pos x="16" y="6"/>
                </a:cxn>
                <a:cxn ang="0">
                  <a:pos x="8" y="6"/>
                </a:cxn>
                <a:cxn ang="0">
                  <a:pos x="0" y="4"/>
                </a:cxn>
                <a:cxn ang="0">
                  <a:pos x="4" y="0"/>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45" name="Freeform 180"/>
            <p:cNvSpPr>
              <a:spLocks/>
            </p:cNvSpPr>
            <p:nvPr/>
          </p:nvSpPr>
          <p:spPr bwMode="auto">
            <a:xfrm>
              <a:off x="2650528" y="3306173"/>
              <a:ext cx="113049" cy="118564"/>
            </a:xfrm>
            <a:custGeom>
              <a:avLst/>
              <a:gdLst/>
              <a:ahLst/>
              <a:cxnLst>
                <a:cxn ang="0">
                  <a:pos x="46" y="64"/>
                </a:cxn>
                <a:cxn ang="0">
                  <a:pos x="38" y="68"/>
                </a:cxn>
                <a:cxn ang="0">
                  <a:pos x="24" y="66"/>
                </a:cxn>
                <a:cxn ang="0">
                  <a:pos x="20" y="78"/>
                </a:cxn>
                <a:cxn ang="0">
                  <a:pos x="26" y="88"/>
                </a:cxn>
                <a:cxn ang="0">
                  <a:pos x="32" y="86"/>
                </a:cxn>
                <a:cxn ang="0">
                  <a:pos x="36" y="98"/>
                </a:cxn>
                <a:cxn ang="0">
                  <a:pos x="42" y="92"/>
                </a:cxn>
                <a:cxn ang="0">
                  <a:pos x="48" y="94"/>
                </a:cxn>
                <a:cxn ang="0">
                  <a:pos x="44" y="86"/>
                </a:cxn>
                <a:cxn ang="0">
                  <a:pos x="42" y="76"/>
                </a:cxn>
                <a:cxn ang="0">
                  <a:pos x="52" y="74"/>
                </a:cxn>
                <a:cxn ang="0">
                  <a:pos x="48" y="64"/>
                </a:cxn>
                <a:cxn ang="0">
                  <a:pos x="58" y="70"/>
                </a:cxn>
                <a:cxn ang="0">
                  <a:pos x="62" y="60"/>
                </a:cxn>
                <a:cxn ang="0">
                  <a:pos x="50" y="54"/>
                </a:cxn>
                <a:cxn ang="0">
                  <a:pos x="44" y="44"/>
                </a:cxn>
                <a:cxn ang="0">
                  <a:pos x="38" y="32"/>
                </a:cxn>
                <a:cxn ang="0">
                  <a:pos x="38" y="22"/>
                </a:cxn>
                <a:cxn ang="0">
                  <a:pos x="48" y="26"/>
                </a:cxn>
                <a:cxn ang="0">
                  <a:pos x="58" y="26"/>
                </a:cxn>
                <a:cxn ang="0">
                  <a:pos x="58" y="16"/>
                </a:cxn>
                <a:cxn ang="0">
                  <a:pos x="70" y="14"/>
                </a:cxn>
                <a:cxn ang="0">
                  <a:pos x="84" y="14"/>
                </a:cxn>
                <a:cxn ang="0">
                  <a:pos x="94" y="12"/>
                </a:cxn>
                <a:cxn ang="0">
                  <a:pos x="86" y="6"/>
                </a:cxn>
                <a:cxn ang="0">
                  <a:pos x="70" y="4"/>
                </a:cxn>
                <a:cxn ang="0">
                  <a:pos x="58" y="0"/>
                </a:cxn>
                <a:cxn ang="0">
                  <a:pos x="40" y="10"/>
                </a:cxn>
                <a:cxn ang="0">
                  <a:pos x="26" y="12"/>
                </a:cxn>
                <a:cxn ang="0">
                  <a:pos x="14" y="16"/>
                </a:cxn>
                <a:cxn ang="0">
                  <a:pos x="10" y="26"/>
                </a:cxn>
                <a:cxn ang="0">
                  <a:pos x="0" y="38"/>
                </a:cxn>
                <a:cxn ang="0">
                  <a:pos x="10" y="46"/>
                </a:cxn>
                <a:cxn ang="0">
                  <a:pos x="20" y="48"/>
                </a:cxn>
                <a:cxn ang="0">
                  <a:pos x="14" y="58"/>
                </a:cxn>
                <a:cxn ang="0">
                  <a:pos x="26" y="58"/>
                </a:cxn>
                <a:cxn ang="0">
                  <a:pos x="42" y="62"/>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46" name="Freeform 181"/>
            <p:cNvSpPr>
              <a:spLocks/>
            </p:cNvSpPr>
            <p:nvPr/>
          </p:nvSpPr>
          <p:spPr bwMode="auto">
            <a:xfrm>
              <a:off x="2636742" y="3285494"/>
              <a:ext cx="31709" cy="67554"/>
            </a:xfrm>
            <a:custGeom>
              <a:avLst/>
              <a:gdLst/>
              <a:ahLst/>
              <a:cxnLst>
                <a:cxn ang="0">
                  <a:pos x="0" y="12"/>
                </a:cxn>
                <a:cxn ang="0">
                  <a:pos x="2" y="4"/>
                </a:cxn>
                <a:cxn ang="0">
                  <a:pos x="6" y="0"/>
                </a:cxn>
                <a:cxn ang="0">
                  <a:pos x="14" y="2"/>
                </a:cxn>
                <a:cxn ang="0">
                  <a:pos x="22" y="8"/>
                </a:cxn>
                <a:cxn ang="0">
                  <a:pos x="20" y="16"/>
                </a:cxn>
                <a:cxn ang="0">
                  <a:pos x="20" y="22"/>
                </a:cxn>
                <a:cxn ang="0">
                  <a:pos x="24" y="30"/>
                </a:cxn>
                <a:cxn ang="0">
                  <a:pos x="26" y="34"/>
                </a:cxn>
                <a:cxn ang="0">
                  <a:pos x="26" y="38"/>
                </a:cxn>
                <a:cxn ang="0">
                  <a:pos x="22" y="44"/>
                </a:cxn>
                <a:cxn ang="0">
                  <a:pos x="12" y="56"/>
                </a:cxn>
                <a:cxn ang="0">
                  <a:pos x="2" y="40"/>
                </a:cxn>
                <a:cxn ang="0">
                  <a:pos x="4" y="28"/>
                </a:cxn>
                <a:cxn ang="0">
                  <a:pos x="2" y="18"/>
                </a:cxn>
                <a:cxn ang="0">
                  <a:pos x="0" y="12"/>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50" name="Freeform 188"/>
            <p:cNvSpPr>
              <a:spLocks/>
            </p:cNvSpPr>
            <p:nvPr/>
          </p:nvSpPr>
          <p:spPr bwMode="auto">
            <a:xfrm>
              <a:off x="3270921" y="3282736"/>
              <a:ext cx="266080" cy="165438"/>
            </a:xfrm>
            <a:custGeom>
              <a:avLst/>
              <a:gdLst/>
              <a:ahLst/>
              <a:cxnLst>
                <a:cxn ang="0">
                  <a:pos x="20" y="104"/>
                </a:cxn>
                <a:cxn ang="0">
                  <a:pos x="18" y="80"/>
                </a:cxn>
                <a:cxn ang="0">
                  <a:pos x="24" y="72"/>
                </a:cxn>
                <a:cxn ang="0">
                  <a:pos x="12" y="56"/>
                </a:cxn>
                <a:cxn ang="0">
                  <a:pos x="8" y="50"/>
                </a:cxn>
                <a:cxn ang="0">
                  <a:pos x="0" y="52"/>
                </a:cxn>
                <a:cxn ang="0">
                  <a:pos x="0" y="44"/>
                </a:cxn>
                <a:cxn ang="0">
                  <a:pos x="6" y="36"/>
                </a:cxn>
                <a:cxn ang="0">
                  <a:pos x="12" y="40"/>
                </a:cxn>
                <a:cxn ang="0">
                  <a:pos x="28" y="40"/>
                </a:cxn>
                <a:cxn ang="0">
                  <a:pos x="34" y="32"/>
                </a:cxn>
                <a:cxn ang="0">
                  <a:pos x="26" y="24"/>
                </a:cxn>
                <a:cxn ang="0">
                  <a:pos x="20" y="16"/>
                </a:cxn>
                <a:cxn ang="0">
                  <a:pos x="14" y="10"/>
                </a:cxn>
                <a:cxn ang="0">
                  <a:pos x="4" y="14"/>
                </a:cxn>
                <a:cxn ang="0">
                  <a:pos x="2" y="28"/>
                </a:cxn>
                <a:cxn ang="0">
                  <a:pos x="0" y="22"/>
                </a:cxn>
                <a:cxn ang="0">
                  <a:pos x="0" y="12"/>
                </a:cxn>
                <a:cxn ang="0">
                  <a:pos x="10" y="6"/>
                </a:cxn>
                <a:cxn ang="0">
                  <a:pos x="24" y="4"/>
                </a:cxn>
                <a:cxn ang="0">
                  <a:pos x="36" y="12"/>
                </a:cxn>
                <a:cxn ang="0">
                  <a:pos x="44" y="26"/>
                </a:cxn>
                <a:cxn ang="0">
                  <a:pos x="54" y="28"/>
                </a:cxn>
                <a:cxn ang="0">
                  <a:pos x="68" y="26"/>
                </a:cxn>
                <a:cxn ang="0">
                  <a:pos x="68" y="14"/>
                </a:cxn>
                <a:cxn ang="0">
                  <a:pos x="96" y="0"/>
                </a:cxn>
                <a:cxn ang="0">
                  <a:pos x="102" y="6"/>
                </a:cxn>
                <a:cxn ang="0">
                  <a:pos x="116" y="8"/>
                </a:cxn>
                <a:cxn ang="0">
                  <a:pos x="118" y="12"/>
                </a:cxn>
                <a:cxn ang="0">
                  <a:pos x="118" y="28"/>
                </a:cxn>
                <a:cxn ang="0">
                  <a:pos x="144" y="28"/>
                </a:cxn>
                <a:cxn ang="0">
                  <a:pos x="158" y="54"/>
                </a:cxn>
                <a:cxn ang="0">
                  <a:pos x="178" y="66"/>
                </a:cxn>
                <a:cxn ang="0">
                  <a:pos x="200" y="82"/>
                </a:cxn>
                <a:cxn ang="0">
                  <a:pos x="212" y="84"/>
                </a:cxn>
                <a:cxn ang="0">
                  <a:pos x="222" y="90"/>
                </a:cxn>
                <a:cxn ang="0">
                  <a:pos x="222" y="98"/>
                </a:cxn>
                <a:cxn ang="0">
                  <a:pos x="210" y="98"/>
                </a:cxn>
                <a:cxn ang="0">
                  <a:pos x="194" y="104"/>
                </a:cxn>
                <a:cxn ang="0">
                  <a:pos x="182" y="122"/>
                </a:cxn>
                <a:cxn ang="0">
                  <a:pos x="170" y="126"/>
                </a:cxn>
                <a:cxn ang="0">
                  <a:pos x="160" y="138"/>
                </a:cxn>
                <a:cxn ang="0">
                  <a:pos x="150" y="134"/>
                </a:cxn>
                <a:cxn ang="0">
                  <a:pos x="138" y="134"/>
                </a:cxn>
                <a:cxn ang="0">
                  <a:pos x="136" y="112"/>
                </a:cxn>
                <a:cxn ang="0">
                  <a:pos x="126" y="110"/>
                </a:cxn>
                <a:cxn ang="0">
                  <a:pos x="68" y="84"/>
                </a:cxn>
                <a:cxn ang="0">
                  <a:pos x="42" y="88"/>
                </a:cxn>
                <a:cxn ang="0">
                  <a:pos x="20" y="104"/>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51" name="Freeform 189"/>
            <p:cNvSpPr>
              <a:spLocks/>
            </p:cNvSpPr>
            <p:nvPr/>
          </p:nvSpPr>
          <p:spPr bwMode="auto">
            <a:xfrm>
              <a:off x="3550787" y="3324096"/>
              <a:ext cx="142000" cy="90991"/>
            </a:xfrm>
            <a:custGeom>
              <a:avLst/>
              <a:gdLst/>
              <a:ahLst/>
              <a:cxnLst>
                <a:cxn ang="0">
                  <a:pos x="24" y="14"/>
                </a:cxn>
                <a:cxn ang="0">
                  <a:pos x="32" y="10"/>
                </a:cxn>
                <a:cxn ang="0">
                  <a:pos x="36" y="2"/>
                </a:cxn>
                <a:cxn ang="0">
                  <a:pos x="48" y="0"/>
                </a:cxn>
                <a:cxn ang="0">
                  <a:pos x="54" y="2"/>
                </a:cxn>
                <a:cxn ang="0">
                  <a:pos x="52" y="8"/>
                </a:cxn>
                <a:cxn ang="0">
                  <a:pos x="50" y="14"/>
                </a:cxn>
                <a:cxn ang="0">
                  <a:pos x="52" y="20"/>
                </a:cxn>
                <a:cxn ang="0">
                  <a:pos x="54" y="28"/>
                </a:cxn>
                <a:cxn ang="0">
                  <a:pos x="66" y="28"/>
                </a:cxn>
                <a:cxn ang="0">
                  <a:pos x="80" y="30"/>
                </a:cxn>
                <a:cxn ang="0">
                  <a:pos x="100" y="30"/>
                </a:cxn>
                <a:cxn ang="0">
                  <a:pos x="98" y="36"/>
                </a:cxn>
                <a:cxn ang="0">
                  <a:pos x="100" y="44"/>
                </a:cxn>
                <a:cxn ang="0">
                  <a:pos x="106" y="46"/>
                </a:cxn>
                <a:cxn ang="0">
                  <a:pos x="118" y="44"/>
                </a:cxn>
                <a:cxn ang="0">
                  <a:pos x="118" y="64"/>
                </a:cxn>
                <a:cxn ang="0">
                  <a:pos x="90" y="64"/>
                </a:cxn>
                <a:cxn ang="0">
                  <a:pos x="80" y="70"/>
                </a:cxn>
                <a:cxn ang="0">
                  <a:pos x="64" y="76"/>
                </a:cxn>
                <a:cxn ang="0">
                  <a:pos x="64" y="70"/>
                </a:cxn>
                <a:cxn ang="0">
                  <a:pos x="66" y="62"/>
                </a:cxn>
                <a:cxn ang="0">
                  <a:pos x="64" y="50"/>
                </a:cxn>
                <a:cxn ang="0">
                  <a:pos x="56" y="44"/>
                </a:cxn>
                <a:cxn ang="0">
                  <a:pos x="46" y="60"/>
                </a:cxn>
                <a:cxn ang="0">
                  <a:pos x="38" y="62"/>
                </a:cxn>
                <a:cxn ang="0">
                  <a:pos x="18" y="74"/>
                </a:cxn>
                <a:cxn ang="0">
                  <a:pos x="8" y="70"/>
                </a:cxn>
                <a:cxn ang="0">
                  <a:pos x="8" y="62"/>
                </a:cxn>
                <a:cxn ang="0">
                  <a:pos x="16" y="52"/>
                </a:cxn>
                <a:cxn ang="0">
                  <a:pos x="10" y="50"/>
                </a:cxn>
                <a:cxn ang="0">
                  <a:pos x="12" y="36"/>
                </a:cxn>
                <a:cxn ang="0">
                  <a:pos x="0" y="36"/>
                </a:cxn>
                <a:cxn ang="0">
                  <a:pos x="0" y="26"/>
                </a:cxn>
                <a:cxn ang="0">
                  <a:pos x="20" y="26"/>
                </a:cxn>
                <a:cxn ang="0">
                  <a:pos x="18" y="12"/>
                </a:cxn>
                <a:cxn ang="0">
                  <a:pos x="24" y="14"/>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52" name="Freeform 190"/>
            <p:cNvSpPr>
              <a:spLocks/>
            </p:cNvSpPr>
            <p:nvPr/>
          </p:nvSpPr>
          <p:spPr bwMode="auto">
            <a:xfrm>
              <a:off x="3335717" y="3217939"/>
              <a:ext cx="318468" cy="190253"/>
            </a:xfrm>
            <a:custGeom>
              <a:avLst/>
              <a:gdLst/>
              <a:ahLst/>
              <a:cxnLst>
                <a:cxn ang="0">
                  <a:pos x="0" y="82"/>
                </a:cxn>
                <a:cxn ang="0">
                  <a:pos x="0" y="8"/>
                </a:cxn>
                <a:cxn ang="0">
                  <a:pos x="18" y="4"/>
                </a:cxn>
                <a:cxn ang="0">
                  <a:pos x="46" y="0"/>
                </a:cxn>
                <a:cxn ang="0">
                  <a:pos x="54" y="6"/>
                </a:cxn>
                <a:cxn ang="0">
                  <a:pos x="70" y="16"/>
                </a:cxn>
                <a:cxn ang="0">
                  <a:pos x="80" y="20"/>
                </a:cxn>
                <a:cxn ang="0">
                  <a:pos x="94" y="38"/>
                </a:cxn>
                <a:cxn ang="0">
                  <a:pos x="132" y="36"/>
                </a:cxn>
                <a:cxn ang="0">
                  <a:pos x="140" y="34"/>
                </a:cxn>
                <a:cxn ang="0">
                  <a:pos x="158" y="52"/>
                </a:cxn>
                <a:cxn ang="0">
                  <a:pos x="158" y="60"/>
                </a:cxn>
                <a:cxn ang="0">
                  <a:pos x="168" y="68"/>
                </a:cxn>
                <a:cxn ang="0">
                  <a:pos x="170" y="84"/>
                </a:cxn>
                <a:cxn ang="0">
                  <a:pos x="188" y="82"/>
                </a:cxn>
                <a:cxn ang="0">
                  <a:pos x="192" y="84"/>
                </a:cxn>
                <a:cxn ang="0">
                  <a:pos x="192" y="94"/>
                </a:cxn>
                <a:cxn ang="0">
                  <a:pos x="200" y="94"/>
                </a:cxn>
                <a:cxn ang="0">
                  <a:pos x="202" y="84"/>
                </a:cxn>
                <a:cxn ang="0">
                  <a:pos x="214" y="74"/>
                </a:cxn>
                <a:cxn ang="0">
                  <a:pos x="234" y="62"/>
                </a:cxn>
                <a:cxn ang="0">
                  <a:pos x="230" y="72"/>
                </a:cxn>
                <a:cxn ang="0">
                  <a:pos x="228" y="76"/>
                </a:cxn>
                <a:cxn ang="0">
                  <a:pos x="236" y="80"/>
                </a:cxn>
                <a:cxn ang="0">
                  <a:pos x="248" y="76"/>
                </a:cxn>
                <a:cxn ang="0">
                  <a:pos x="258" y="82"/>
                </a:cxn>
                <a:cxn ang="0">
                  <a:pos x="266" y="90"/>
                </a:cxn>
                <a:cxn ang="0">
                  <a:pos x="258" y="98"/>
                </a:cxn>
                <a:cxn ang="0">
                  <a:pos x="248" y="102"/>
                </a:cxn>
                <a:cxn ang="0">
                  <a:pos x="236" y="102"/>
                </a:cxn>
                <a:cxn ang="0">
                  <a:pos x="232" y="98"/>
                </a:cxn>
                <a:cxn ang="0">
                  <a:pos x="234" y="90"/>
                </a:cxn>
                <a:cxn ang="0">
                  <a:pos x="228" y="88"/>
                </a:cxn>
                <a:cxn ang="0">
                  <a:pos x="216" y="90"/>
                </a:cxn>
                <a:cxn ang="0">
                  <a:pos x="212" y="98"/>
                </a:cxn>
                <a:cxn ang="0">
                  <a:pos x="204" y="102"/>
                </a:cxn>
                <a:cxn ang="0">
                  <a:pos x="198" y="100"/>
                </a:cxn>
                <a:cxn ang="0">
                  <a:pos x="200" y="114"/>
                </a:cxn>
                <a:cxn ang="0">
                  <a:pos x="180" y="114"/>
                </a:cxn>
                <a:cxn ang="0">
                  <a:pos x="180" y="124"/>
                </a:cxn>
                <a:cxn ang="0">
                  <a:pos x="192" y="124"/>
                </a:cxn>
                <a:cxn ang="0">
                  <a:pos x="190" y="138"/>
                </a:cxn>
                <a:cxn ang="0">
                  <a:pos x="196" y="140"/>
                </a:cxn>
                <a:cxn ang="0">
                  <a:pos x="188" y="150"/>
                </a:cxn>
                <a:cxn ang="0">
                  <a:pos x="188" y="158"/>
                </a:cxn>
                <a:cxn ang="0">
                  <a:pos x="168" y="152"/>
                </a:cxn>
                <a:cxn ang="0">
                  <a:pos x="168" y="144"/>
                </a:cxn>
                <a:cxn ang="0">
                  <a:pos x="158" y="138"/>
                </a:cxn>
                <a:cxn ang="0">
                  <a:pos x="146" y="136"/>
                </a:cxn>
                <a:cxn ang="0">
                  <a:pos x="104" y="108"/>
                </a:cxn>
                <a:cxn ang="0">
                  <a:pos x="90" y="82"/>
                </a:cxn>
                <a:cxn ang="0">
                  <a:pos x="64" y="82"/>
                </a:cxn>
                <a:cxn ang="0">
                  <a:pos x="64" y="66"/>
                </a:cxn>
                <a:cxn ang="0">
                  <a:pos x="62" y="62"/>
                </a:cxn>
                <a:cxn ang="0">
                  <a:pos x="48" y="60"/>
                </a:cxn>
                <a:cxn ang="0">
                  <a:pos x="42" y="54"/>
                </a:cxn>
                <a:cxn ang="0">
                  <a:pos x="14" y="68"/>
                </a:cxn>
                <a:cxn ang="0">
                  <a:pos x="14" y="80"/>
                </a:cxn>
                <a:cxn ang="0">
                  <a:pos x="0" y="82"/>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53" name="Freeform 191"/>
            <p:cNvSpPr>
              <a:spLocks/>
            </p:cNvSpPr>
            <p:nvPr/>
          </p:nvSpPr>
          <p:spPr bwMode="auto">
            <a:xfrm>
              <a:off x="3608691" y="3267571"/>
              <a:ext cx="190253" cy="92370"/>
            </a:xfrm>
            <a:custGeom>
              <a:avLst/>
              <a:gdLst/>
              <a:ahLst/>
              <a:cxnLst>
                <a:cxn ang="0">
                  <a:pos x="6" y="20"/>
                </a:cxn>
                <a:cxn ang="0">
                  <a:pos x="16" y="8"/>
                </a:cxn>
                <a:cxn ang="0">
                  <a:pos x="28" y="8"/>
                </a:cxn>
                <a:cxn ang="0">
                  <a:pos x="32" y="12"/>
                </a:cxn>
                <a:cxn ang="0">
                  <a:pos x="50" y="10"/>
                </a:cxn>
                <a:cxn ang="0">
                  <a:pos x="52" y="4"/>
                </a:cxn>
                <a:cxn ang="0">
                  <a:pos x="60" y="0"/>
                </a:cxn>
                <a:cxn ang="0">
                  <a:pos x="72" y="2"/>
                </a:cxn>
                <a:cxn ang="0">
                  <a:pos x="74" y="10"/>
                </a:cxn>
                <a:cxn ang="0">
                  <a:pos x="134" y="8"/>
                </a:cxn>
                <a:cxn ang="0">
                  <a:pos x="140" y="14"/>
                </a:cxn>
                <a:cxn ang="0">
                  <a:pos x="148" y="16"/>
                </a:cxn>
                <a:cxn ang="0">
                  <a:pos x="158" y="20"/>
                </a:cxn>
                <a:cxn ang="0">
                  <a:pos x="152" y="24"/>
                </a:cxn>
                <a:cxn ang="0">
                  <a:pos x="138" y="32"/>
                </a:cxn>
                <a:cxn ang="0">
                  <a:pos x="126" y="36"/>
                </a:cxn>
                <a:cxn ang="0">
                  <a:pos x="122" y="44"/>
                </a:cxn>
                <a:cxn ang="0">
                  <a:pos x="102" y="44"/>
                </a:cxn>
                <a:cxn ang="0">
                  <a:pos x="98" y="54"/>
                </a:cxn>
                <a:cxn ang="0">
                  <a:pos x="82" y="58"/>
                </a:cxn>
                <a:cxn ang="0">
                  <a:pos x="82" y="52"/>
                </a:cxn>
                <a:cxn ang="0">
                  <a:pos x="68" y="52"/>
                </a:cxn>
                <a:cxn ang="0">
                  <a:pos x="66" y="58"/>
                </a:cxn>
                <a:cxn ang="0">
                  <a:pos x="58" y="62"/>
                </a:cxn>
                <a:cxn ang="0">
                  <a:pos x="54" y="66"/>
                </a:cxn>
                <a:cxn ang="0">
                  <a:pos x="52" y="76"/>
                </a:cxn>
                <a:cxn ang="0">
                  <a:pos x="32" y="76"/>
                </a:cxn>
                <a:cxn ang="0">
                  <a:pos x="18" y="74"/>
                </a:cxn>
                <a:cxn ang="0">
                  <a:pos x="6" y="74"/>
                </a:cxn>
                <a:cxn ang="0">
                  <a:pos x="4" y="66"/>
                </a:cxn>
                <a:cxn ang="0">
                  <a:pos x="2" y="60"/>
                </a:cxn>
                <a:cxn ang="0">
                  <a:pos x="4" y="56"/>
                </a:cxn>
                <a:cxn ang="0">
                  <a:pos x="8" y="60"/>
                </a:cxn>
                <a:cxn ang="0">
                  <a:pos x="20" y="60"/>
                </a:cxn>
                <a:cxn ang="0">
                  <a:pos x="30" y="56"/>
                </a:cxn>
                <a:cxn ang="0">
                  <a:pos x="38" y="48"/>
                </a:cxn>
                <a:cxn ang="0">
                  <a:pos x="30" y="40"/>
                </a:cxn>
                <a:cxn ang="0">
                  <a:pos x="20" y="34"/>
                </a:cxn>
                <a:cxn ang="0">
                  <a:pos x="8" y="38"/>
                </a:cxn>
                <a:cxn ang="0">
                  <a:pos x="0" y="34"/>
                </a:cxn>
                <a:cxn ang="0">
                  <a:pos x="2" y="30"/>
                </a:cxn>
                <a:cxn ang="0">
                  <a:pos x="6" y="20"/>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54" name="Freeform 202"/>
            <p:cNvSpPr>
              <a:spLocks/>
            </p:cNvSpPr>
            <p:nvPr/>
          </p:nvSpPr>
          <p:spPr bwMode="auto">
            <a:xfrm>
              <a:off x="3119269" y="3347532"/>
              <a:ext cx="28952" cy="23438"/>
            </a:xfrm>
            <a:custGeom>
              <a:avLst/>
              <a:gdLst/>
              <a:ahLst/>
              <a:cxnLst>
                <a:cxn ang="0">
                  <a:pos x="22" y="20"/>
                </a:cxn>
                <a:cxn ang="0">
                  <a:pos x="14" y="16"/>
                </a:cxn>
                <a:cxn ang="0">
                  <a:pos x="8" y="12"/>
                </a:cxn>
                <a:cxn ang="0">
                  <a:pos x="0" y="4"/>
                </a:cxn>
                <a:cxn ang="0">
                  <a:pos x="2" y="0"/>
                </a:cxn>
                <a:cxn ang="0">
                  <a:pos x="10" y="0"/>
                </a:cxn>
                <a:cxn ang="0">
                  <a:pos x="16" y="4"/>
                </a:cxn>
                <a:cxn ang="0">
                  <a:pos x="22" y="6"/>
                </a:cxn>
                <a:cxn ang="0">
                  <a:pos x="24" y="14"/>
                </a:cxn>
                <a:cxn ang="0">
                  <a:pos x="22" y="20"/>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55" name="Freeform 203"/>
            <p:cNvSpPr>
              <a:spLocks/>
            </p:cNvSpPr>
            <p:nvPr/>
          </p:nvSpPr>
          <p:spPr bwMode="auto">
            <a:xfrm>
              <a:off x="2886278" y="3444038"/>
              <a:ext cx="35845" cy="19301"/>
            </a:xfrm>
            <a:custGeom>
              <a:avLst/>
              <a:gdLst/>
              <a:ahLst/>
              <a:cxnLst>
                <a:cxn ang="0">
                  <a:pos x="8" y="6"/>
                </a:cxn>
                <a:cxn ang="0">
                  <a:pos x="16" y="4"/>
                </a:cxn>
                <a:cxn ang="0">
                  <a:pos x="24" y="4"/>
                </a:cxn>
                <a:cxn ang="0">
                  <a:pos x="30" y="0"/>
                </a:cxn>
                <a:cxn ang="0">
                  <a:pos x="22" y="8"/>
                </a:cxn>
                <a:cxn ang="0">
                  <a:pos x="18" y="12"/>
                </a:cxn>
                <a:cxn ang="0">
                  <a:pos x="12" y="16"/>
                </a:cxn>
                <a:cxn ang="0">
                  <a:pos x="4" y="16"/>
                </a:cxn>
                <a:cxn ang="0">
                  <a:pos x="0" y="12"/>
                </a:cxn>
                <a:cxn ang="0">
                  <a:pos x="0" y="6"/>
                </a:cxn>
                <a:cxn ang="0">
                  <a:pos x="8" y="6"/>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56" name="Freeform 206"/>
            <p:cNvSpPr>
              <a:spLocks/>
            </p:cNvSpPr>
            <p:nvPr/>
          </p:nvSpPr>
          <p:spPr bwMode="auto">
            <a:xfrm>
              <a:off x="2941423" y="3408193"/>
              <a:ext cx="129593" cy="103399"/>
            </a:xfrm>
            <a:custGeom>
              <a:avLst/>
              <a:gdLst/>
              <a:ahLst/>
              <a:cxnLst>
                <a:cxn ang="0">
                  <a:pos x="10" y="48"/>
                </a:cxn>
                <a:cxn ang="0">
                  <a:pos x="8" y="32"/>
                </a:cxn>
                <a:cxn ang="0">
                  <a:pos x="8" y="24"/>
                </a:cxn>
                <a:cxn ang="0">
                  <a:pos x="10" y="20"/>
                </a:cxn>
                <a:cxn ang="0">
                  <a:pos x="18" y="12"/>
                </a:cxn>
                <a:cxn ang="0">
                  <a:pos x="20" y="4"/>
                </a:cxn>
                <a:cxn ang="0">
                  <a:pos x="26" y="8"/>
                </a:cxn>
                <a:cxn ang="0">
                  <a:pos x="38" y="8"/>
                </a:cxn>
                <a:cxn ang="0">
                  <a:pos x="40" y="4"/>
                </a:cxn>
                <a:cxn ang="0">
                  <a:pos x="46" y="4"/>
                </a:cxn>
                <a:cxn ang="0">
                  <a:pos x="52" y="10"/>
                </a:cxn>
                <a:cxn ang="0">
                  <a:pos x="70" y="8"/>
                </a:cxn>
                <a:cxn ang="0">
                  <a:pos x="82" y="0"/>
                </a:cxn>
                <a:cxn ang="0">
                  <a:pos x="108" y="0"/>
                </a:cxn>
                <a:cxn ang="0">
                  <a:pos x="108" y="4"/>
                </a:cxn>
                <a:cxn ang="0">
                  <a:pos x="94" y="14"/>
                </a:cxn>
                <a:cxn ang="0">
                  <a:pos x="90" y="46"/>
                </a:cxn>
                <a:cxn ang="0">
                  <a:pos x="54" y="68"/>
                </a:cxn>
                <a:cxn ang="0">
                  <a:pos x="28" y="84"/>
                </a:cxn>
                <a:cxn ang="0">
                  <a:pos x="20" y="86"/>
                </a:cxn>
                <a:cxn ang="0">
                  <a:pos x="12" y="82"/>
                </a:cxn>
                <a:cxn ang="0">
                  <a:pos x="6" y="80"/>
                </a:cxn>
                <a:cxn ang="0">
                  <a:pos x="2" y="78"/>
                </a:cxn>
                <a:cxn ang="0">
                  <a:pos x="0" y="74"/>
                </a:cxn>
                <a:cxn ang="0">
                  <a:pos x="10" y="66"/>
                </a:cxn>
                <a:cxn ang="0">
                  <a:pos x="12" y="60"/>
                </a:cxn>
                <a:cxn ang="0">
                  <a:pos x="18" y="56"/>
                </a:cxn>
                <a:cxn ang="0">
                  <a:pos x="22" y="50"/>
                </a:cxn>
                <a:cxn ang="0">
                  <a:pos x="18" y="46"/>
                </a:cxn>
                <a:cxn ang="0">
                  <a:pos x="10" y="48"/>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57" name="Freeform 207"/>
            <p:cNvSpPr>
              <a:spLocks/>
            </p:cNvSpPr>
            <p:nvPr/>
          </p:nvSpPr>
          <p:spPr bwMode="auto">
            <a:xfrm>
              <a:off x="2917986" y="3493669"/>
              <a:ext cx="28952" cy="77204"/>
            </a:xfrm>
            <a:custGeom>
              <a:avLst/>
              <a:gdLst/>
              <a:ahLst/>
              <a:cxnLst>
                <a:cxn ang="0">
                  <a:pos x="16" y="14"/>
                </a:cxn>
                <a:cxn ang="0">
                  <a:pos x="22" y="14"/>
                </a:cxn>
                <a:cxn ang="0">
                  <a:pos x="24" y="8"/>
                </a:cxn>
                <a:cxn ang="0">
                  <a:pos x="22" y="6"/>
                </a:cxn>
                <a:cxn ang="0">
                  <a:pos x="20" y="2"/>
                </a:cxn>
                <a:cxn ang="0">
                  <a:pos x="14" y="0"/>
                </a:cxn>
                <a:cxn ang="0">
                  <a:pos x="14" y="6"/>
                </a:cxn>
                <a:cxn ang="0">
                  <a:pos x="12" y="14"/>
                </a:cxn>
                <a:cxn ang="0">
                  <a:pos x="10" y="20"/>
                </a:cxn>
                <a:cxn ang="0">
                  <a:pos x="6" y="26"/>
                </a:cxn>
                <a:cxn ang="0">
                  <a:pos x="4" y="30"/>
                </a:cxn>
                <a:cxn ang="0">
                  <a:pos x="0" y="36"/>
                </a:cxn>
                <a:cxn ang="0">
                  <a:pos x="2" y="40"/>
                </a:cxn>
                <a:cxn ang="0">
                  <a:pos x="6" y="48"/>
                </a:cxn>
                <a:cxn ang="0">
                  <a:pos x="10" y="58"/>
                </a:cxn>
                <a:cxn ang="0">
                  <a:pos x="12" y="64"/>
                </a:cxn>
                <a:cxn ang="0">
                  <a:pos x="18" y="52"/>
                </a:cxn>
                <a:cxn ang="0">
                  <a:pos x="20" y="42"/>
                </a:cxn>
                <a:cxn ang="0">
                  <a:pos x="20" y="30"/>
                </a:cxn>
                <a:cxn ang="0">
                  <a:pos x="16" y="30"/>
                </a:cxn>
                <a:cxn ang="0">
                  <a:pos x="14" y="18"/>
                </a:cxn>
                <a:cxn ang="0">
                  <a:pos x="16" y="14"/>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58" name="Freeform 208"/>
            <p:cNvSpPr>
              <a:spLocks/>
            </p:cNvSpPr>
            <p:nvPr/>
          </p:nvSpPr>
          <p:spPr bwMode="auto">
            <a:xfrm>
              <a:off x="3011734" y="3399921"/>
              <a:ext cx="169575" cy="179224"/>
            </a:xfrm>
            <a:custGeom>
              <a:avLst/>
              <a:gdLst/>
              <a:ahLst/>
              <a:cxnLst>
                <a:cxn ang="0">
                  <a:pos x="90" y="2"/>
                </a:cxn>
                <a:cxn ang="0">
                  <a:pos x="94" y="10"/>
                </a:cxn>
                <a:cxn ang="0">
                  <a:pos x="106" y="28"/>
                </a:cxn>
                <a:cxn ang="0">
                  <a:pos x="114" y="30"/>
                </a:cxn>
                <a:cxn ang="0">
                  <a:pos x="110" y="36"/>
                </a:cxn>
                <a:cxn ang="0">
                  <a:pos x="112" y="44"/>
                </a:cxn>
                <a:cxn ang="0">
                  <a:pos x="106" y="48"/>
                </a:cxn>
                <a:cxn ang="0">
                  <a:pos x="100" y="62"/>
                </a:cxn>
                <a:cxn ang="0">
                  <a:pos x="112" y="74"/>
                </a:cxn>
                <a:cxn ang="0">
                  <a:pos x="118" y="84"/>
                </a:cxn>
                <a:cxn ang="0">
                  <a:pos x="132" y="90"/>
                </a:cxn>
                <a:cxn ang="0">
                  <a:pos x="140" y="98"/>
                </a:cxn>
                <a:cxn ang="0">
                  <a:pos x="136" y="112"/>
                </a:cxn>
                <a:cxn ang="0">
                  <a:pos x="142" y="124"/>
                </a:cxn>
                <a:cxn ang="0">
                  <a:pos x="140" y="130"/>
                </a:cxn>
                <a:cxn ang="0">
                  <a:pos x="132" y="132"/>
                </a:cxn>
                <a:cxn ang="0">
                  <a:pos x="122" y="140"/>
                </a:cxn>
                <a:cxn ang="0">
                  <a:pos x="122" y="148"/>
                </a:cxn>
                <a:cxn ang="0">
                  <a:pos x="90" y="148"/>
                </a:cxn>
                <a:cxn ang="0">
                  <a:pos x="76" y="136"/>
                </a:cxn>
                <a:cxn ang="0">
                  <a:pos x="68" y="136"/>
                </a:cxn>
                <a:cxn ang="0">
                  <a:pos x="58" y="120"/>
                </a:cxn>
                <a:cxn ang="0">
                  <a:pos x="22" y="100"/>
                </a:cxn>
                <a:cxn ang="0">
                  <a:pos x="2" y="96"/>
                </a:cxn>
                <a:cxn ang="0">
                  <a:pos x="0" y="72"/>
                </a:cxn>
                <a:cxn ang="0">
                  <a:pos x="32" y="52"/>
                </a:cxn>
                <a:cxn ang="0">
                  <a:pos x="36" y="20"/>
                </a:cxn>
                <a:cxn ang="0">
                  <a:pos x="50" y="10"/>
                </a:cxn>
                <a:cxn ang="0">
                  <a:pos x="50" y="6"/>
                </a:cxn>
                <a:cxn ang="0">
                  <a:pos x="60" y="0"/>
                </a:cxn>
                <a:cxn ang="0">
                  <a:pos x="88" y="6"/>
                </a:cxn>
                <a:cxn ang="0">
                  <a:pos x="90" y="2"/>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solidFill>
              <a:schemeClr val="accent2"/>
            </a:solidFill>
            <a:ln w="6350" cap="flat" cmpd="sng">
              <a:solidFill>
                <a:schemeClr val="accent5">
                  <a:lumMod val="75000"/>
                </a:schemeClr>
              </a:solidFill>
              <a:prstDash val="solid"/>
              <a:round/>
              <a:headEnd type="none" w="med" len="med"/>
              <a:tailEnd type="none" w="med" len="med"/>
            </a:ln>
            <a:effectLst/>
            <a:extLst/>
          </p:spPr>
          <p:txBody>
            <a:bodyPr wrap="none">
              <a:noAutofit/>
            </a:bodyPr>
            <a:lstStyle/>
            <a:p>
              <a:endParaRPr lang="en-US">
                <a:solidFill>
                  <a:srgbClr val="000000"/>
                </a:solidFill>
              </a:endParaRPr>
            </a:p>
          </p:txBody>
        </p:sp>
        <p:sp>
          <p:nvSpPr>
            <p:cNvPr id="159" name="Freeform 212"/>
            <p:cNvSpPr>
              <a:spLocks/>
            </p:cNvSpPr>
            <p:nvPr/>
          </p:nvSpPr>
          <p:spPr bwMode="auto">
            <a:xfrm>
              <a:off x="3083425" y="3787323"/>
              <a:ext cx="194390" cy="121322"/>
            </a:xfrm>
            <a:custGeom>
              <a:avLst/>
              <a:gdLst/>
              <a:ahLst/>
              <a:cxnLst>
                <a:cxn ang="0">
                  <a:pos x="50" y="86"/>
                </a:cxn>
                <a:cxn ang="0">
                  <a:pos x="42" y="92"/>
                </a:cxn>
                <a:cxn ang="0">
                  <a:pos x="36" y="100"/>
                </a:cxn>
                <a:cxn ang="0">
                  <a:pos x="16" y="100"/>
                </a:cxn>
                <a:cxn ang="0">
                  <a:pos x="8" y="96"/>
                </a:cxn>
                <a:cxn ang="0">
                  <a:pos x="0" y="66"/>
                </a:cxn>
                <a:cxn ang="0">
                  <a:pos x="0" y="42"/>
                </a:cxn>
                <a:cxn ang="0">
                  <a:pos x="8" y="24"/>
                </a:cxn>
                <a:cxn ang="0">
                  <a:pos x="42" y="22"/>
                </a:cxn>
                <a:cxn ang="0">
                  <a:pos x="72" y="28"/>
                </a:cxn>
                <a:cxn ang="0">
                  <a:pos x="98" y="4"/>
                </a:cxn>
                <a:cxn ang="0">
                  <a:pos x="128" y="0"/>
                </a:cxn>
                <a:cxn ang="0">
                  <a:pos x="146" y="0"/>
                </a:cxn>
                <a:cxn ang="0">
                  <a:pos x="162" y="36"/>
                </a:cxn>
                <a:cxn ang="0">
                  <a:pos x="150" y="42"/>
                </a:cxn>
                <a:cxn ang="0">
                  <a:pos x="142" y="48"/>
                </a:cxn>
                <a:cxn ang="0">
                  <a:pos x="142" y="56"/>
                </a:cxn>
                <a:cxn ang="0">
                  <a:pos x="136" y="60"/>
                </a:cxn>
                <a:cxn ang="0">
                  <a:pos x="114" y="66"/>
                </a:cxn>
                <a:cxn ang="0">
                  <a:pos x="104" y="68"/>
                </a:cxn>
                <a:cxn ang="0">
                  <a:pos x="96" y="80"/>
                </a:cxn>
                <a:cxn ang="0">
                  <a:pos x="78" y="78"/>
                </a:cxn>
                <a:cxn ang="0">
                  <a:pos x="70" y="88"/>
                </a:cxn>
                <a:cxn ang="0">
                  <a:pos x="56" y="88"/>
                </a:cxn>
                <a:cxn ang="0">
                  <a:pos x="50" y="86"/>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60" name="Freeform 213"/>
            <p:cNvSpPr>
              <a:spLocks/>
            </p:cNvSpPr>
            <p:nvPr/>
          </p:nvSpPr>
          <p:spPr bwMode="auto">
            <a:xfrm>
              <a:off x="3106862" y="3350290"/>
              <a:ext cx="368100" cy="310197"/>
            </a:xfrm>
            <a:custGeom>
              <a:avLst/>
              <a:gdLst/>
              <a:ahLst/>
              <a:cxnLst>
                <a:cxn ang="0">
                  <a:pos x="80" y="38"/>
                </a:cxn>
                <a:cxn ang="0">
                  <a:pos x="112" y="56"/>
                </a:cxn>
                <a:cxn ang="0">
                  <a:pos x="156" y="48"/>
                </a:cxn>
                <a:cxn ang="0">
                  <a:pos x="204" y="28"/>
                </a:cxn>
                <a:cxn ang="0">
                  <a:pos x="256" y="52"/>
                </a:cxn>
                <a:cxn ang="0">
                  <a:pos x="274" y="78"/>
                </a:cxn>
                <a:cxn ang="0">
                  <a:pos x="262" y="126"/>
                </a:cxn>
                <a:cxn ang="0">
                  <a:pos x="282" y="150"/>
                </a:cxn>
                <a:cxn ang="0">
                  <a:pos x="266" y="176"/>
                </a:cxn>
                <a:cxn ang="0">
                  <a:pos x="286" y="202"/>
                </a:cxn>
                <a:cxn ang="0">
                  <a:pos x="298" y="224"/>
                </a:cxn>
                <a:cxn ang="0">
                  <a:pos x="306" y="232"/>
                </a:cxn>
                <a:cxn ang="0">
                  <a:pos x="278" y="242"/>
                </a:cxn>
                <a:cxn ang="0">
                  <a:pos x="236" y="254"/>
                </a:cxn>
                <a:cxn ang="0">
                  <a:pos x="206" y="230"/>
                </a:cxn>
                <a:cxn ang="0">
                  <a:pos x="188" y="224"/>
                </a:cxn>
                <a:cxn ang="0">
                  <a:pos x="164" y="234"/>
                </a:cxn>
                <a:cxn ang="0">
                  <a:pos x="118" y="206"/>
                </a:cxn>
                <a:cxn ang="0">
                  <a:pos x="98" y="176"/>
                </a:cxn>
                <a:cxn ang="0">
                  <a:pos x="70" y="176"/>
                </a:cxn>
                <a:cxn ang="0">
                  <a:pos x="62" y="166"/>
                </a:cxn>
                <a:cxn ang="0">
                  <a:pos x="60" y="140"/>
                </a:cxn>
                <a:cxn ang="0">
                  <a:pos x="38" y="126"/>
                </a:cxn>
                <a:cxn ang="0">
                  <a:pos x="26" y="90"/>
                </a:cxn>
                <a:cxn ang="0">
                  <a:pos x="30" y="78"/>
                </a:cxn>
                <a:cxn ang="0">
                  <a:pos x="26" y="70"/>
                </a:cxn>
                <a:cxn ang="0">
                  <a:pos x="10" y="44"/>
                </a:cxn>
                <a:cxn ang="0">
                  <a:pos x="4" y="24"/>
                </a:cxn>
                <a:cxn ang="0">
                  <a:pos x="0" y="8"/>
                </a:cxn>
                <a:cxn ang="0">
                  <a:pos x="10" y="2"/>
                </a:cxn>
                <a:cxn ang="0">
                  <a:pos x="32" y="18"/>
                </a:cxn>
                <a:cxn ang="0">
                  <a:pos x="42" y="14"/>
                </a:cxn>
                <a:cxn ang="0">
                  <a:pos x="60" y="0"/>
                </a:cxn>
                <a:cxn ang="0">
                  <a:pos x="64" y="10"/>
                </a:cxn>
                <a:cxn ang="0">
                  <a:pos x="62" y="18"/>
                </a:cxn>
                <a:cxn ang="0">
                  <a:pos x="76" y="24"/>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61" name="Freeform 215"/>
            <p:cNvSpPr>
              <a:spLocks/>
            </p:cNvSpPr>
            <p:nvPr/>
          </p:nvSpPr>
          <p:spPr bwMode="auto">
            <a:xfrm>
              <a:off x="3430845" y="3409573"/>
              <a:ext cx="307439" cy="279866"/>
            </a:xfrm>
            <a:custGeom>
              <a:avLst/>
              <a:gdLst/>
              <a:ahLst/>
              <a:cxnLst>
                <a:cxn ang="0">
                  <a:pos x="8" y="192"/>
                </a:cxn>
                <a:cxn ang="0">
                  <a:pos x="36" y="182"/>
                </a:cxn>
                <a:cxn ang="0">
                  <a:pos x="28" y="174"/>
                </a:cxn>
                <a:cxn ang="0">
                  <a:pos x="16" y="152"/>
                </a:cxn>
                <a:cxn ang="0">
                  <a:pos x="10" y="128"/>
                </a:cxn>
                <a:cxn ang="0">
                  <a:pos x="34" y="134"/>
                </a:cxn>
                <a:cxn ang="0">
                  <a:pos x="70" y="130"/>
                </a:cxn>
                <a:cxn ang="0">
                  <a:pos x="82" y="110"/>
                </a:cxn>
                <a:cxn ang="0">
                  <a:pos x="102" y="104"/>
                </a:cxn>
                <a:cxn ang="0">
                  <a:pos x="130" y="96"/>
                </a:cxn>
                <a:cxn ang="0">
                  <a:pos x="134" y="72"/>
                </a:cxn>
                <a:cxn ang="0">
                  <a:pos x="144" y="56"/>
                </a:cxn>
                <a:cxn ang="0">
                  <a:pos x="166" y="30"/>
                </a:cxn>
                <a:cxn ang="0">
                  <a:pos x="166" y="12"/>
                </a:cxn>
                <a:cxn ang="0">
                  <a:pos x="190" y="2"/>
                </a:cxn>
                <a:cxn ang="0">
                  <a:pos x="218" y="0"/>
                </a:cxn>
                <a:cxn ang="0">
                  <a:pos x="236" y="6"/>
                </a:cxn>
                <a:cxn ang="0">
                  <a:pos x="256" y="24"/>
                </a:cxn>
                <a:cxn ang="0">
                  <a:pos x="250" y="42"/>
                </a:cxn>
                <a:cxn ang="0">
                  <a:pos x="204" y="42"/>
                </a:cxn>
                <a:cxn ang="0">
                  <a:pos x="214" y="78"/>
                </a:cxn>
                <a:cxn ang="0">
                  <a:pos x="216" y="92"/>
                </a:cxn>
                <a:cxn ang="0">
                  <a:pos x="172" y="160"/>
                </a:cxn>
                <a:cxn ang="0">
                  <a:pos x="150" y="160"/>
                </a:cxn>
                <a:cxn ang="0">
                  <a:pos x="132" y="172"/>
                </a:cxn>
                <a:cxn ang="0">
                  <a:pos x="140" y="182"/>
                </a:cxn>
                <a:cxn ang="0">
                  <a:pos x="150" y="202"/>
                </a:cxn>
                <a:cxn ang="0">
                  <a:pos x="156" y="220"/>
                </a:cxn>
                <a:cxn ang="0">
                  <a:pos x="138" y="226"/>
                </a:cxn>
                <a:cxn ang="0">
                  <a:pos x="122" y="220"/>
                </a:cxn>
                <a:cxn ang="0">
                  <a:pos x="104" y="228"/>
                </a:cxn>
                <a:cxn ang="0">
                  <a:pos x="86" y="200"/>
                </a:cxn>
                <a:cxn ang="0">
                  <a:pos x="34" y="210"/>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62" name="Freeform 216"/>
            <p:cNvSpPr>
              <a:spLocks/>
            </p:cNvSpPr>
            <p:nvPr/>
          </p:nvSpPr>
          <p:spPr bwMode="auto">
            <a:xfrm>
              <a:off x="2931773" y="3486777"/>
              <a:ext cx="81341" cy="92369"/>
            </a:xfrm>
            <a:custGeom>
              <a:avLst/>
              <a:gdLst/>
              <a:ahLst/>
              <a:cxnLst>
                <a:cxn ang="0">
                  <a:pos x="66" y="0"/>
                </a:cxn>
                <a:cxn ang="0">
                  <a:pos x="68" y="24"/>
                </a:cxn>
                <a:cxn ang="0">
                  <a:pos x="66" y="30"/>
                </a:cxn>
                <a:cxn ang="0">
                  <a:pos x="38" y="34"/>
                </a:cxn>
                <a:cxn ang="0">
                  <a:pos x="50" y="50"/>
                </a:cxn>
                <a:cxn ang="0">
                  <a:pos x="44" y="56"/>
                </a:cxn>
                <a:cxn ang="0">
                  <a:pos x="42" y="62"/>
                </a:cxn>
                <a:cxn ang="0">
                  <a:pos x="30" y="64"/>
                </a:cxn>
                <a:cxn ang="0">
                  <a:pos x="24" y="72"/>
                </a:cxn>
                <a:cxn ang="0">
                  <a:pos x="20" y="76"/>
                </a:cxn>
                <a:cxn ang="0">
                  <a:pos x="0" y="70"/>
                </a:cxn>
                <a:cxn ang="0">
                  <a:pos x="6" y="58"/>
                </a:cxn>
                <a:cxn ang="0">
                  <a:pos x="8" y="48"/>
                </a:cxn>
                <a:cxn ang="0">
                  <a:pos x="8" y="36"/>
                </a:cxn>
                <a:cxn ang="0">
                  <a:pos x="10" y="28"/>
                </a:cxn>
                <a:cxn ang="0">
                  <a:pos x="10" y="20"/>
                </a:cxn>
                <a:cxn ang="0">
                  <a:pos x="12" y="14"/>
                </a:cxn>
                <a:cxn ang="0">
                  <a:pos x="16" y="16"/>
                </a:cxn>
                <a:cxn ang="0">
                  <a:pos x="20" y="16"/>
                </a:cxn>
                <a:cxn ang="0">
                  <a:pos x="28" y="20"/>
                </a:cxn>
                <a:cxn ang="0">
                  <a:pos x="36" y="18"/>
                </a:cxn>
                <a:cxn ang="0">
                  <a:pos x="66" y="0"/>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63" name="Freeform 218"/>
            <p:cNvSpPr>
              <a:spLocks/>
            </p:cNvSpPr>
            <p:nvPr/>
          </p:nvSpPr>
          <p:spPr bwMode="auto">
            <a:xfrm>
              <a:off x="2934530" y="3511592"/>
              <a:ext cx="9651" cy="19301"/>
            </a:xfrm>
            <a:custGeom>
              <a:avLst/>
              <a:gdLst/>
              <a:ahLst/>
              <a:cxnLst>
                <a:cxn ang="0">
                  <a:pos x="8" y="0"/>
                </a:cxn>
                <a:cxn ang="0">
                  <a:pos x="2" y="0"/>
                </a:cxn>
                <a:cxn ang="0">
                  <a:pos x="0" y="4"/>
                </a:cxn>
                <a:cxn ang="0">
                  <a:pos x="0" y="10"/>
                </a:cxn>
                <a:cxn ang="0">
                  <a:pos x="2" y="16"/>
                </a:cxn>
                <a:cxn ang="0">
                  <a:pos x="6" y="16"/>
                </a:cxn>
                <a:cxn ang="0">
                  <a:pos x="8" y="8"/>
                </a:cxn>
                <a:cxn ang="0">
                  <a:pos x="8" y="2"/>
                </a:cxn>
                <a:cxn ang="0">
                  <a:pos x="8" y="0"/>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64" name="Freeform 219"/>
            <p:cNvSpPr>
              <a:spLocks/>
            </p:cNvSpPr>
            <p:nvPr/>
          </p:nvSpPr>
          <p:spPr bwMode="auto">
            <a:xfrm>
              <a:off x="3236455" y="3643943"/>
              <a:ext cx="12407" cy="30330"/>
            </a:xfrm>
            <a:custGeom>
              <a:avLst/>
              <a:gdLst/>
              <a:ahLst/>
              <a:cxnLst>
                <a:cxn ang="0">
                  <a:pos x="0" y="22"/>
                </a:cxn>
                <a:cxn ang="0">
                  <a:pos x="0" y="10"/>
                </a:cxn>
                <a:cxn ang="0">
                  <a:pos x="4" y="0"/>
                </a:cxn>
                <a:cxn ang="0">
                  <a:pos x="8" y="0"/>
                </a:cxn>
                <a:cxn ang="0">
                  <a:pos x="10" y="8"/>
                </a:cxn>
                <a:cxn ang="0">
                  <a:pos x="10" y="14"/>
                </a:cxn>
                <a:cxn ang="0">
                  <a:pos x="8" y="22"/>
                </a:cxn>
                <a:cxn ang="0">
                  <a:pos x="4" y="26"/>
                </a:cxn>
                <a:cxn ang="0">
                  <a:pos x="0" y="22"/>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65" name="Freeform 220"/>
            <p:cNvSpPr>
              <a:spLocks/>
            </p:cNvSpPr>
            <p:nvPr/>
          </p:nvSpPr>
          <p:spPr bwMode="auto">
            <a:xfrm>
              <a:off x="3226804" y="3634292"/>
              <a:ext cx="9651" cy="13786"/>
            </a:xfrm>
            <a:custGeom>
              <a:avLst/>
              <a:gdLst/>
              <a:ahLst/>
              <a:cxnLst>
                <a:cxn ang="0">
                  <a:pos x="0" y="0"/>
                </a:cxn>
                <a:cxn ang="0">
                  <a:pos x="8" y="2"/>
                </a:cxn>
                <a:cxn ang="0">
                  <a:pos x="4" y="12"/>
                </a:cxn>
                <a:cxn ang="0">
                  <a:pos x="0" y="0"/>
                </a:cxn>
              </a:cxnLst>
              <a:rect l="0" t="0" r="r" b="b"/>
              <a:pathLst>
                <a:path w="8" h="12">
                  <a:moveTo>
                    <a:pt x="0" y="0"/>
                  </a:moveTo>
                  <a:lnTo>
                    <a:pt x="8" y="2"/>
                  </a:lnTo>
                  <a:lnTo>
                    <a:pt x="4" y="12"/>
                  </a:lnTo>
                  <a:lnTo>
                    <a:pt x="0"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66" name="Freeform 221"/>
            <p:cNvSpPr>
              <a:spLocks/>
            </p:cNvSpPr>
            <p:nvPr/>
          </p:nvSpPr>
          <p:spPr bwMode="auto">
            <a:xfrm>
              <a:off x="4219433" y="3870042"/>
              <a:ext cx="95127" cy="81340"/>
            </a:xfrm>
            <a:custGeom>
              <a:avLst/>
              <a:gdLst/>
              <a:ahLst/>
              <a:cxnLst>
                <a:cxn ang="0">
                  <a:pos x="40" y="66"/>
                </a:cxn>
                <a:cxn ang="0">
                  <a:pos x="34" y="66"/>
                </a:cxn>
                <a:cxn ang="0">
                  <a:pos x="32" y="68"/>
                </a:cxn>
                <a:cxn ang="0">
                  <a:pos x="18" y="64"/>
                </a:cxn>
                <a:cxn ang="0">
                  <a:pos x="12" y="54"/>
                </a:cxn>
                <a:cxn ang="0">
                  <a:pos x="8" y="44"/>
                </a:cxn>
                <a:cxn ang="0">
                  <a:pos x="0" y="24"/>
                </a:cxn>
                <a:cxn ang="0">
                  <a:pos x="0" y="18"/>
                </a:cxn>
                <a:cxn ang="0">
                  <a:pos x="8" y="4"/>
                </a:cxn>
                <a:cxn ang="0">
                  <a:pos x="48" y="2"/>
                </a:cxn>
                <a:cxn ang="0">
                  <a:pos x="48" y="8"/>
                </a:cxn>
                <a:cxn ang="0">
                  <a:pos x="58" y="8"/>
                </a:cxn>
                <a:cxn ang="0">
                  <a:pos x="62" y="0"/>
                </a:cxn>
                <a:cxn ang="0">
                  <a:pos x="66" y="2"/>
                </a:cxn>
                <a:cxn ang="0">
                  <a:pos x="68" y="6"/>
                </a:cxn>
                <a:cxn ang="0">
                  <a:pos x="80" y="6"/>
                </a:cxn>
                <a:cxn ang="0">
                  <a:pos x="80" y="16"/>
                </a:cxn>
                <a:cxn ang="0">
                  <a:pos x="76" y="26"/>
                </a:cxn>
                <a:cxn ang="0">
                  <a:pos x="70" y="38"/>
                </a:cxn>
                <a:cxn ang="0">
                  <a:pos x="64" y="46"/>
                </a:cxn>
                <a:cxn ang="0">
                  <a:pos x="54" y="50"/>
                </a:cxn>
                <a:cxn ang="0">
                  <a:pos x="54" y="58"/>
                </a:cxn>
                <a:cxn ang="0">
                  <a:pos x="44" y="62"/>
                </a:cxn>
                <a:cxn ang="0">
                  <a:pos x="40" y="66"/>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67" name="Freeform 223"/>
            <p:cNvSpPr>
              <a:spLocks/>
            </p:cNvSpPr>
            <p:nvPr/>
          </p:nvSpPr>
          <p:spPr bwMode="auto">
            <a:xfrm>
              <a:off x="3753448" y="3431630"/>
              <a:ext cx="45496" cy="44117"/>
            </a:xfrm>
            <a:custGeom>
              <a:avLst/>
              <a:gdLst/>
              <a:ahLst/>
              <a:cxnLst>
                <a:cxn ang="0">
                  <a:pos x="14" y="36"/>
                </a:cxn>
                <a:cxn ang="0">
                  <a:pos x="12" y="28"/>
                </a:cxn>
                <a:cxn ang="0">
                  <a:pos x="2" y="22"/>
                </a:cxn>
                <a:cxn ang="0">
                  <a:pos x="0" y="8"/>
                </a:cxn>
                <a:cxn ang="0">
                  <a:pos x="6" y="4"/>
                </a:cxn>
                <a:cxn ang="0">
                  <a:pos x="20" y="0"/>
                </a:cxn>
                <a:cxn ang="0">
                  <a:pos x="28" y="6"/>
                </a:cxn>
                <a:cxn ang="0">
                  <a:pos x="38" y="12"/>
                </a:cxn>
                <a:cxn ang="0">
                  <a:pos x="38" y="20"/>
                </a:cxn>
                <a:cxn ang="0">
                  <a:pos x="32" y="26"/>
                </a:cxn>
                <a:cxn ang="0">
                  <a:pos x="24" y="30"/>
                </a:cxn>
                <a:cxn ang="0">
                  <a:pos x="14" y="36"/>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68" name="Freeform 225"/>
            <p:cNvSpPr>
              <a:spLocks/>
            </p:cNvSpPr>
            <p:nvPr/>
          </p:nvSpPr>
          <p:spPr bwMode="auto">
            <a:xfrm>
              <a:off x="3964382" y="3598447"/>
              <a:ext cx="60660" cy="30330"/>
            </a:xfrm>
            <a:custGeom>
              <a:avLst/>
              <a:gdLst/>
              <a:ahLst/>
              <a:cxnLst>
                <a:cxn ang="0">
                  <a:pos x="10" y="0"/>
                </a:cxn>
                <a:cxn ang="0">
                  <a:pos x="4" y="6"/>
                </a:cxn>
                <a:cxn ang="0">
                  <a:pos x="2" y="6"/>
                </a:cxn>
                <a:cxn ang="0">
                  <a:pos x="0" y="14"/>
                </a:cxn>
                <a:cxn ang="0">
                  <a:pos x="2" y="20"/>
                </a:cxn>
                <a:cxn ang="0">
                  <a:pos x="8" y="24"/>
                </a:cxn>
                <a:cxn ang="0">
                  <a:pos x="16" y="26"/>
                </a:cxn>
                <a:cxn ang="0">
                  <a:pos x="32" y="24"/>
                </a:cxn>
                <a:cxn ang="0">
                  <a:pos x="46" y="22"/>
                </a:cxn>
                <a:cxn ang="0">
                  <a:pos x="50" y="16"/>
                </a:cxn>
                <a:cxn ang="0">
                  <a:pos x="46" y="6"/>
                </a:cxn>
                <a:cxn ang="0">
                  <a:pos x="32" y="4"/>
                </a:cxn>
                <a:cxn ang="0">
                  <a:pos x="20" y="0"/>
                </a:cxn>
                <a:cxn ang="0">
                  <a:pos x="10" y="0"/>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69" name="Freeform 226"/>
            <p:cNvSpPr>
              <a:spLocks/>
            </p:cNvSpPr>
            <p:nvPr/>
          </p:nvSpPr>
          <p:spPr bwMode="auto">
            <a:xfrm>
              <a:off x="3947838" y="3634292"/>
              <a:ext cx="84097" cy="107534"/>
            </a:xfrm>
            <a:custGeom>
              <a:avLst/>
              <a:gdLst/>
              <a:ahLst/>
              <a:cxnLst>
                <a:cxn ang="0">
                  <a:pos x="14" y="74"/>
                </a:cxn>
                <a:cxn ang="0">
                  <a:pos x="10" y="50"/>
                </a:cxn>
                <a:cxn ang="0">
                  <a:pos x="8" y="38"/>
                </a:cxn>
                <a:cxn ang="0">
                  <a:pos x="2" y="34"/>
                </a:cxn>
                <a:cxn ang="0">
                  <a:pos x="0" y="26"/>
                </a:cxn>
                <a:cxn ang="0">
                  <a:pos x="12" y="20"/>
                </a:cxn>
                <a:cxn ang="0">
                  <a:pos x="4" y="12"/>
                </a:cxn>
                <a:cxn ang="0">
                  <a:pos x="4" y="6"/>
                </a:cxn>
                <a:cxn ang="0">
                  <a:pos x="10" y="0"/>
                </a:cxn>
                <a:cxn ang="0">
                  <a:pos x="14" y="6"/>
                </a:cxn>
                <a:cxn ang="0">
                  <a:pos x="24" y="10"/>
                </a:cxn>
                <a:cxn ang="0">
                  <a:pos x="30" y="22"/>
                </a:cxn>
                <a:cxn ang="0">
                  <a:pos x="64" y="22"/>
                </a:cxn>
                <a:cxn ang="0">
                  <a:pos x="64" y="34"/>
                </a:cxn>
                <a:cxn ang="0">
                  <a:pos x="56" y="38"/>
                </a:cxn>
                <a:cxn ang="0">
                  <a:pos x="52" y="40"/>
                </a:cxn>
                <a:cxn ang="0">
                  <a:pos x="48" y="46"/>
                </a:cxn>
                <a:cxn ang="0">
                  <a:pos x="48" y="50"/>
                </a:cxn>
                <a:cxn ang="0">
                  <a:pos x="48" y="54"/>
                </a:cxn>
                <a:cxn ang="0">
                  <a:pos x="56" y="58"/>
                </a:cxn>
                <a:cxn ang="0">
                  <a:pos x="60" y="46"/>
                </a:cxn>
                <a:cxn ang="0">
                  <a:pos x="70" y="48"/>
                </a:cxn>
                <a:cxn ang="0">
                  <a:pos x="68" y="60"/>
                </a:cxn>
                <a:cxn ang="0">
                  <a:pos x="68" y="70"/>
                </a:cxn>
                <a:cxn ang="0">
                  <a:pos x="70" y="76"/>
                </a:cxn>
                <a:cxn ang="0">
                  <a:pos x="70" y="86"/>
                </a:cxn>
                <a:cxn ang="0">
                  <a:pos x="64" y="90"/>
                </a:cxn>
                <a:cxn ang="0">
                  <a:pos x="60" y="82"/>
                </a:cxn>
                <a:cxn ang="0">
                  <a:pos x="58" y="68"/>
                </a:cxn>
                <a:cxn ang="0">
                  <a:pos x="54" y="64"/>
                </a:cxn>
                <a:cxn ang="0">
                  <a:pos x="48" y="62"/>
                </a:cxn>
                <a:cxn ang="0">
                  <a:pos x="40" y="56"/>
                </a:cxn>
                <a:cxn ang="0">
                  <a:pos x="36" y="62"/>
                </a:cxn>
                <a:cxn ang="0">
                  <a:pos x="36" y="74"/>
                </a:cxn>
                <a:cxn ang="0">
                  <a:pos x="26" y="74"/>
                </a:cxn>
                <a:cxn ang="0">
                  <a:pos x="14" y="74"/>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70" name="Freeform 227"/>
            <p:cNvSpPr>
              <a:spLocks/>
            </p:cNvSpPr>
            <p:nvPr/>
          </p:nvSpPr>
          <p:spPr bwMode="auto">
            <a:xfrm>
              <a:off x="3789294" y="3963790"/>
              <a:ext cx="38602" cy="68933"/>
            </a:xfrm>
            <a:custGeom>
              <a:avLst/>
              <a:gdLst/>
              <a:ahLst/>
              <a:cxnLst>
                <a:cxn ang="0">
                  <a:pos x="6" y="0"/>
                </a:cxn>
                <a:cxn ang="0">
                  <a:pos x="16" y="12"/>
                </a:cxn>
                <a:cxn ang="0">
                  <a:pos x="26" y="26"/>
                </a:cxn>
                <a:cxn ang="0">
                  <a:pos x="32" y="40"/>
                </a:cxn>
                <a:cxn ang="0">
                  <a:pos x="26" y="56"/>
                </a:cxn>
                <a:cxn ang="0">
                  <a:pos x="16" y="58"/>
                </a:cxn>
                <a:cxn ang="0">
                  <a:pos x="6" y="56"/>
                </a:cxn>
                <a:cxn ang="0">
                  <a:pos x="0" y="44"/>
                </a:cxn>
                <a:cxn ang="0">
                  <a:pos x="0" y="26"/>
                </a:cxn>
                <a:cxn ang="0">
                  <a:pos x="4" y="12"/>
                </a:cxn>
                <a:cxn ang="0">
                  <a:pos x="6" y="0"/>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71" name="Freeform 229"/>
            <p:cNvSpPr>
              <a:spLocks/>
            </p:cNvSpPr>
            <p:nvPr/>
          </p:nvSpPr>
          <p:spPr bwMode="auto">
            <a:xfrm>
              <a:off x="4025043" y="3592932"/>
              <a:ext cx="159923" cy="355692"/>
            </a:xfrm>
            <a:custGeom>
              <a:avLst/>
              <a:gdLst/>
              <a:ahLst/>
              <a:cxnLst>
                <a:cxn ang="0">
                  <a:pos x="6" y="120"/>
                </a:cxn>
                <a:cxn ang="0">
                  <a:pos x="12" y="104"/>
                </a:cxn>
                <a:cxn ang="0">
                  <a:pos x="32" y="74"/>
                </a:cxn>
                <a:cxn ang="0">
                  <a:pos x="44" y="46"/>
                </a:cxn>
                <a:cxn ang="0">
                  <a:pos x="62" y="20"/>
                </a:cxn>
                <a:cxn ang="0">
                  <a:pos x="76" y="10"/>
                </a:cxn>
                <a:cxn ang="0">
                  <a:pos x="90" y="2"/>
                </a:cxn>
                <a:cxn ang="0">
                  <a:pos x="104" y="18"/>
                </a:cxn>
                <a:cxn ang="0">
                  <a:pos x="94" y="52"/>
                </a:cxn>
                <a:cxn ang="0">
                  <a:pos x="86" y="68"/>
                </a:cxn>
                <a:cxn ang="0">
                  <a:pos x="106" y="88"/>
                </a:cxn>
                <a:cxn ang="0">
                  <a:pos x="116" y="108"/>
                </a:cxn>
                <a:cxn ang="0">
                  <a:pos x="124" y="116"/>
                </a:cxn>
                <a:cxn ang="0">
                  <a:pos x="134" y="126"/>
                </a:cxn>
                <a:cxn ang="0">
                  <a:pos x="106" y="144"/>
                </a:cxn>
                <a:cxn ang="0">
                  <a:pos x="88" y="158"/>
                </a:cxn>
                <a:cxn ang="0">
                  <a:pos x="84" y="168"/>
                </a:cxn>
                <a:cxn ang="0">
                  <a:pos x="88" y="184"/>
                </a:cxn>
                <a:cxn ang="0">
                  <a:pos x="104" y="208"/>
                </a:cxn>
                <a:cxn ang="0">
                  <a:pos x="96" y="228"/>
                </a:cxn>
                <a:cxn ang="0">
                  <a:pos x="110" y="248"/>
                </a:cxn>
                <a:cxn ang="0">
                  <a:pos x="116" y="274"/>
                </a:cxn>
                <a:cxn ang="0">
                  <a:pos x="100" y="296"/>
                </a:cxn>
                <a:cxn ang="0">
                  <a:pos x="100" y="280"/>
                </a:cxn>
                <a:cxn ang="0">
                  <a:pos x="100" y="256"/>
                </a:cxn>
                <a:cxn ang="0">
                  <a:pos x="90" y="230"/>
                </a:cxn>
                <a:cxn ang="0">
                  <a:pos x="84" y="200"/>
                </a:cxn>
                <a:cxn ang="0">
                  <a:pos x="68" y="200"/>
                </a:cxn>
                <a:cxn ang="0">
                  <a:pos x="54" y="212"/>
                </a:cxn>
                <a:cxn ang="0">
                  <a:pos x="36" y="204"/>
                </a:cxn>
                <a:cxn ang="0">
                  <a:pos x="38" y="176"/>
                </a:cxn>
                <a:cxn ang="0">
                  <a:pos x="26" y="158"/>
                </a:cxn>
                <a:cxn ang="0">
                  <a:pos x="0" y="124"/>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83" name="Freeform 266"/>
            <p:cNvSpPr>
              <a:spLocks/>
            </p:cNvSpPr>
            <p:nvPr/>
          </p:nvSpPr>
          <p:spPr bwMode="auto">
            <a:xfrm>
              <a:off x="4554445" y="3660486"/>
              <a:ext cx="37223" cy="64796"/>
            </a:xfrm>
            <a:custGeom>
              <a:avLst/>
              <a:gdLst/>
              <a:ahLst/>
              <a:cxnLst>
                <a:cxn ang="0">
                  <a:pos x="30" y="4"/>
                </a:cxn>
                <a:cxn ang="0">
                  <a:pos x="26" y="18"/>
                </a:cxn>
                <a:cxn ang="0">
                  <a:pos x="22" y="28"/>
                </a:cxn>
                <a:cxn ang="0">
                  <a:pos x="20" y="36"/>
                </a:cxn>
                <a:cxn ang="0">
                  <a:pos x="16" y="48"/>
                </a:cxn>
                <a:cxn ang="0">
                  <a:pos x="10" y="54"/>
                </a:cxn>
                <a:cxn ang="0">
                  <a:pos x="4" y="42"/>
                </a:cxn>
                <a:cxn ang="0">
                  <a:pos x="0" y="26"/>
                </a:cxn>
                <a:cxn ang="0">
                  <a:pos x="8" y="12"/>
                </a:cxn>
                <a:cxn ang="0">
                  <a:pos x="18" y="4"/>
                </a:cxn>
                <a:cxn ang="0">
                  <a:pos x="22" y="0"/>
                </a:cxn>
                <a:cxn ang="0">
                  <a:pos x="30" y="4"/>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184" name="Freeform 267"/>
            <p:cNvSpPr>
              <a:spLocks/>
            </p:cNvSpPr>
            <p:nvPr/>
          </p:nvSpPr>
          <p:spPr bwMode="auto">
            <a:xfrm>
              <a:off x="4336618" y="3763885"/>
              <a:ext cx="45495" cy="35845"/>
            </a:xfrm>
            <a:custGeom>
              <a:avLst/>
              <a:gdLst/>
              <a:ahLst/>
              <a:cxnLst>
                <a:cxn ang="0">
                  <a:pos x="10" y="6"/>
                </a:cxn>
                <a:cxn ang="0">
                  <a:pos x="20" y="0"/>
                </a:cxn>
                <a:cxn ang="0">
                  <a:pos x="30" y="0"/>
                </a:cxn>
                <a:cxn ang="0">
                  <a:pos x="38" y="2"/>
                </a:cxn>
                <a:cxn ang="0">
                  <a:pos x="34" y="8"/>
                </a:cxn>
                <a:cxn ang="0">
                  <a:pos x="30" y="14"/>
                </a:cxn>
                <a:cxn ang="0">
                  <a:pos x="30" y="24"/>
                </a:cxn>
                <a:cxn ang="0">
                  <a:pos x="22" y="26"/>
                </a:cxn>
                <a:cxn ang="0">
                  <a:pos x="16" y="30"/>
                </a:cxn>
                <a:cxn ang="0">
                  <a:pos x="6" y="28"/>
                </a:cxn>
                <a:cxn ang="0">
                  <a:pos x="0" y="20"/>
                </a:cxn>
                <a:cxn ang="0">
                  <a:pos x="0" y="10"/>
                </a:cxn>
                <a:cxn ang="0">
                  <a:pos x="10" y="6"/>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185" name="Freeform 268"/>
            <p:cNvSpPr>
              <a:spLocks/>
            </p:cNvSpPr>
            <p:nvPr/>
          </p:nvSpPr>
          <p:spPr bwMode="auto">
            <a:xfrm>
              <a:off x="4932196" y="3220697"/>
              <a:ext cx="110292" cy="93748"/>
            </a:xfrm>
            <a:custGeom>
              <a:avLst/>
              <a:gdLst/>
              <a:ahLst/>
              <a:cxnLst>
                <a:cxn ang="0">
                  <a:pos x="30" y="0"/>
                </a:cxn>
                <a:cxn ang="0">
                  <a:pos x="38" y="6"/>
                </a:cxn>
                <a:cxn ang="0">
                  <a:pos x="48" y="16"/>
                </a:cxn>
                <a:cxn ang="0">
                  <a:pos x="66" y="26"/>
                </a:cxn>
                <a:cxn ang="0">
                  <a:pos x="76" y="30"/>
                </a:cxn>
                <a:cxn ang="0">
                  <a:pos x="84" y="24"/>
                </a:cxn>
                <a:cxn ang="0">
                  <a:pos x="90" y="24"/>
                </a:cxn>
                <a:cxn ang="0">
                  <a:pos x="84" y="30"/>
                </a:cxn>
                <a:cxn ang="0">
                  <a:pos x="88" y="36"/>
                </a:cxn>
                <a:cxn ang="0">
                  <a:pos x="92" y="40"/>
                </a:cxn>
                <a:cxn ang="0">
                  <a:pos x="84" y="46"/>
                </a:cxn>
                <a:cxn ang="0">
                  <a:pos x="80" y="48"/>
                </a:cxn>
                <a:cxn ang="0">
                  <a:pos x="74" y="46"/>
                </a:cxn>
                <a:cxn ang="0">
                  <a:pos x="68" y="48"/>
                </a:cxn>
                <a:cxn ang="0">
                  <a:pos x="58" y="52"/>
                </a:cxn>
                <a:cxn ang="0">
                  <a:pos x="52" y="60"/>
                </a:cxn>
                <a:cxn ang="0">
                  <a:pos x="52" y="66"/>
                </a:cxn>
                <a:cxn ang="0">
                  <a:pos x="44" y="62"/>
                </a:cxn>
                <a:cxn ang="0">
                  <a:pos x="36" y="56"/>
                </a:cxn>
                <a:cxn ang="0">
                  <a:pos x="28" y="54"/>
                </a:cxn>
                <a:cxn ang="0">
                  <a:pos x="24" y="56"/>
                </a:cxn>
                <a:cxn ang="0">
                  <a:pos x="22" y="60"/>
                </a:cxn>
                <a:cxn ang="0">
                  <a:pos x="16" y="56"/>
                </a:cxn>
                <a:cxn ang="0">
                  <a:pos x="10" y="54"/>
                </a:cxn>
                <a:cxn ang="0">
                  <a:pos x="8" y="58"/>
                </a:cxn>
                <a:cxn ang="0">
                  <a:pos x="10" y="64"/>
                </a:cxn>
                <a:cxn ang="0">
                  <a:pos x="16" y="66"/>
                </a:cxn>
                <a:cxn ang="0">
                  <a:pos x="14" y="72"/>
                </a:cxn>
                <a:cxn ang="0">
                  <a:pos x="8" y="74"/>
                </a:cxn>
                <a:cxn ang="0">
                  <a:pos x="2" y="78"/>
                </a:cxn>
                <a:cxn ang="0">
                  <a:pos x="2" y="68"/>
                </a:cxn>
                <a:cxn ang="0">
                  <a:pos x="0" y="60"/>
                </a:cxn>
                <a:cxn ang="0">
                  <a:pos x="0" y="52"/>
                </a:cxn>
                <a:cxn ang="0">
                  <a:pos x="6" y="50"/>
                </a:cxn>
                <a:cxn ang="0">
                  <a:pos x="10" y="44"/>
                </a:cxn>
                <a:cxn ang="0">
                  <a:pos x="10" y="38"/>
                </a:cxn>
                <a:cxn ang="0">
                  <a:pos x="16" y="38"/>
                </a:cxn>
                <a:cxn ang="0">
                  <a:pos x="22" y="42"/>
                </a:cxn>
                <a:cxn ang="0">
                  <a:pos x="28" y="40"/>
                </a:cxn>
                <a:cxn ang="0">
                  <a:pos x="30" y="16"/>
                </a:cxn>
                <a:cxn ang="0">
                  <a:pos x="30" y="0"/>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86" name="Freeform 269"/>
            <p:cNvSpPr>
              <a:spLocks/>
            </p:cNvSpPr>
            <p:nvPr/>
          </p:nvSpPr>
          <p:spPr bwMode="auto">
            <a:xfrm>
              <a:off x="4786059" y="3470233"/>
              <a:ext cx="46874" cy="31708"/>
            </a:xfrm>
            <a:custGeom>
              <a:avLst/>
              <a:gdLst/>
              <a:ahLst/>
              <a:cxnLst>
                <a:cxn ang="0">
                  <a:pos x="30" y="16"/>
                </a:cxn>
                <a:cxn ang="0">
                  <a:pos x="24" y="14"/>
                </a:cxn>
                <a:cxn ang="0">
                  <a:pos x="18" y="18"/>
                </a:cxn>
                <a:cxn ang="0">
                  <a:pos x="14" y="26"/>
                </a:cxn>
                <a:cxn ang="0">
                  <a:pos x="6" y="24"/>
                </a:cxn>
                <a:cxn ang="0">
                  <a:pos x="6" y="18"/>
                </a:cxn>
                <a:cxn ang="0">
                  <a:pos x="0" y="14"/>
                </a:cxn>
                <a:cxn ang="0">
                  <a:pos x="8" y="8"/>
                </a:cxn>
                <a:cxn ang="0">
                  <a:pos x="16" y="8"/>
                </a:cxn>
                <a:cxn ang="0">
                  <a:pos x="24" y="6"/>
                </a:cxn>
                <a:cxn ang="0">
                  <a:pos x="28" y="0"/>
                </a:cxn>
                <a:cxn ang="0">
                  <a:pos x="36" y="0"/>
                </a:cxn>
                <a:cxn ang="0">
                  <a:pos x="40" y="6"/>
                </a:cxn>
                <a:cxn ang="0">
                  <a:pos x="38" y="8"/>
                </a:cxn>
                <a:cxn ang="0">
                  <a:pos x="34" y="14"/>
                </a:cxn>
                <a:cxn ang="0">
                  <a:pos x="30" y="16"/>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87" name="Freeform 270"/>
            <p:cNvSpPr>
              <a:spLocks/>
            </p:cNvSpPr>
            <p:nvPr/>
          </p:nvSpPr>
          <p:spPr bwMode="auto">
            <a:xfrm>
              <a:off x="4735048" y="3477125"/>
              <a:ext cx="45496" cy="60660"/>
            </a:xfrm>
            <a:custGeom>
              <a:avLst/>
              <a:gdLst/>
              <a:ahLst/>
              <a:cxnLst>
                <a:cxn ang="0">
                  <a:pos x="4" y="12"/>
                </a:cxn>
                <a:cxn ang="0">
                  <a:pos x="10" y="8"/>
                </a:cxn>
                <a:cxn ang="0">
                  <a:pos x="16" y="0"/>
                </a:cxn>
                <a:cxn ang="0">
                  <a:pos x="24" y="0"/>
                </a:cxn>
                <a:cxn ang="0">
                  <a:pos x="28" y="6"/>
                </a:cxn>
                <a:cxn ang="0">
                  <a:pos x="34" y="10"/>
                </a:cxn>
                <a:cxn ang="0">
                  <a:pos x="38" y="16"/>
                </a:cxn>
                <a:cxn ang="0">
                  <a:pos x="36" y="24"/>
                </a:cxn>
                <a:cxn ang="0">
                  <a:pos x="32" y="26"/>
                </a:cxn>
                <a:cxn ang="0">
                  <a:pos x="30" y="32"/>
                </a:cxn>
                <a:cxn ang="0">
                  <a:pos x="30" y="40"/>
                </a:cxn>
                <a:cxn ang="0">
                  <a:pos x="26" y="50"/>
                </a:cxn>
                <a:cxn ang="0">
                  <a:pos x="18" y="48"/>
                </a:cxn>
                <a:cxn ang="0">
                  <a:pos x="18" y="44"/>
                </a:cxn>
                <a:cxn ang="0">
                  <a:pos x="20" y="36"/>
                </a:cxn>
                <a:cxn ang="0">
                  <a:pos x="12" y="36"/>
                </a:cxn>
                <a:cxn ang="0">
                  <a:pos x="14" y="30"/>
                </a:cxn>
                <a:cxn ang="0">
                  <a:pos x="18" y="24"/>
                </a:cxn>
                <a:cxn ang="0">
                  <a:pos x="18" y="20"/>
                </a:cxn>
                <a:cxn ang="0">
                  <a:pos x="16" y="14"/>
                </a:cxn>
                <a:cxn ang="0">
                  <a:pos x="8" y="16"/>
                </a:cxn>
                <a:cxn ang="0">
                  <a:pos x="0" y="18"/>
                </a:cxn>
                <a:cxn ang="0">
                  <a:pos x="4" y="12"/>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88" name="Freeform 271"/>
            <p:cNvSpPr>
              <a:spLocks/>
            </p:cNvSpPr>
            <p:nvPr/>
          </p:nvSpPr>
          <p:spPr bwMode="auto">
            <a:xfrm>
              <a:off x="4764000" y="3308931"/>
              <a:ext cx="208176" cy="177846"/>
            </a:xfrm>
            <a:custGeom>
              <a:avLst/>
              <a:gdLst/>
              <a:ahLst/>
              <a:cxnLst>
                <a:cxn ang="0">
                  <a:pos x="12" y="128"/>
                </a:cxn>
                <a:cxn ang="0">
                  <a:pos x="32" y="112"/>
                </a:cxn>
                <a:cxn ang="0">
                  <a:pos x="60" y="110"/>
                </a:cxn>
                <a:cxn ang="0">
                  <a:pos x="80" y="100"/>
                </a:cxn>
                <a:cxn ang="0">
                  <a:pos x="92" y="82"/>
                </a:cxn>
                <a:cxn ang="0">
                  <a:pos x="100" y="80"/>
                </a:cxn>
                <a:cxn ang="0">
                  <a:pos x="110" y="82"/>
                </a:cxn>
                <a:cxn ang="0">
                  <a:pos x="140" y="52"/>
                </a:cxn>
                <a:cxn ang="0">
                  <a:pos x="144" y="30"/>
                </a:cxn>
                <a:cxn ang="0">
                  <a:pos x="146" y="10"/>
                </a:cxn>
                <a:cxn ang="0">
                  <a:pos x="160" y="12"/>
                </a:cxn>
                <a:cxn ang="0">
                  <a:pos x="158" y="2"/>
                </a:cxn>
                <a:cxn ang="0">
                  <a:pos x="166" y="10"/>
                </a:cxn>
                <a:cxn ang="0">
                  <a:pos x="172" y="28"/>
                </a:cxn>
                <a:cxn ang="0">
                  <a:pos x="168" y="48"/>
                </a:cxn>
                <a:cxn ang="0">
                  <a:pos x="158" y="66"/>
                </a:cxn>
                <a:cxn ang="0">
                  <a:pos x="154" y="86"/>
                </a:cxn>
                <a:cxn ang="0">
                  <a:pos x="152" y="98"/>
                </a:cxn>
                <a:cxn ang="0">
                  <a:pos x="152" y="108"/>
                </a:cxn>
                <a:cxn ang="0">
                  <a:pos x="148" y="118"/>
                </a:cxn>
                <a:cxn ang="0">
                  <a:pos x="138" y="116"/>
                </a:cxn>
                <a:cxn ang="0">
                  <a:pos x="126" y="116"/>
                </a:cxn>
                <a:cxn ang="0">
                  <a:pos x="126" y="128"/>
                </a:cxn>
                <a:cxn ang="0">
                  <a:pos x="116" y="126"/>
                </a:cxn>
                <a:cxn ang="0">
                  <a:pos x="102" y="126"/>
                </a:cxn>
                <a:cxn ang="0">
                  <a:pos x="90" y="122"/>
                </a:cxn>
                <a:cxn ang="0">
                  <a:pos x="92" y="132"/>
                </a:cxn>
                <a:cxn ang="0">
                  <a:pos x="80" y="144"/>
                </a:cxn>
                <a:cxn ang="0">
                  <a:pos x="68" y="140"/>
                </a:cxn>
                <a:cxn ang="0">
                  <a:pos x="70" y="130"/>
                </a:cxn>
                <a:cxn ang="0">
                  <a:pos x="56" y="124"/>
                </a:cxn>
                <a:cxn ang="0">
                  <a:pos x="38" y="130"/>
                </a:cxn>
                <a:cxn ang="0">
                  <a:pos x="18" y="134"/>
                </a:cxn>
                <a:cxn ang="0">
                  <a:pos x="2" y="138"/>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89" name="Freeform 272"/>
            <p:cNvSpPr>
              <a:spLocks/>
            </p:cNvSpPr>
            <p:nvPr/>
          </p:nvSpPr>
          <p:spPr bwMode="auto">
            <a:xfrm>
              <a:off x="4675766" y="3379242"/>
              <a:ext cx="59281" cy="86855"/>
            </a:xfrm>
            <a:custGeom>
              <a:avLst/>
              <a:gdLst/>
              <a:ahLst/>
              <a:cxnLst>
                <a:cxn ang="0">
                  <a:pos x="2" y="32"/>
                </a:cxn>
                <a:cxn ang="0">
                  <a:pos x="2" y="28"/>
                </a:cxn>
                <a:cxn ang="0">
                  <a:pos x="8" y="30"/>
                </a:cxn>
                <a:cxn ang="0">
                  <a:pos x="12" y="28"/>
                </a:cxn>
                <a:cxn ang="0">
                  <a:pos x="10" y="22"/>
                </a:cxn>
                <a:cxn ang="0">
                  <a:pos x="6" y="20"/>
                </a:cxn>
                <a:cxn ang="0">
                  <a:pos x="10" y="6"/>
                </a:cxn>
                <a:cxn ang="0">
                  <a:pos x="20" y="2"/>
                </a:cxn>
                <a:cxn ang="0">
                  <a:pos x="30" y="0"/>
                </a:cxn>
                <a:cxn ang="0">
                  <a:pos x="38" y="8"/>
                </a:cxn>
                <a:cxn ang="0">
                  <a:pos x="44" y="18"/>
                </a:cxn>
                <a:cxn ang="0">
                  <a:pos x="48" y="30"/>
                </a:cxn>
                <a:cxn ang="0">
                  <a:pos x="50" y="40"/>
                </a:cxn>
                <a:cxn ang="0">
                  <a:pos x="48" y="54"/>
                </a:cxn>
                <a:cxn ang="0">
                  <a:pos x="50" y="54"/>
                </a:cxn>
                <a:cxn ang="0">
                  <a:pos x="50" y="56"/>
                </a:cxn>
                <a:cxn ang="0">
                  <a:pos x="46" y="58"/>
                </a:cxn>
                <a:cxn ang="0">
                  <a:pos x="38" y="62"/>
                </a:cxn>
                <a:cxn ang="0">
                  <a:pos x="34" y="64"/>
                </a:cxn>
                <a:cxn ang="0">
                  <a:pos x="28" y="60"/>
                </a:cxn>
                <a:cxn ang="0">
                  <a:pos x="24" y="64"/>
                </a:cxn>
                <a:cxn ang="0">
                  <a:pos x="16" y="70"/>
                </a:cxn>
                <a:cxn ang="0">
                  <a:pos x="12" y="68"/>
                </a:cxn>
                <a:cxn ang="0">
                  <a:pos x="2" y="72"/>
                </a:cxn>
                <a:cxn ang="0">
                  <a:pos x="0" y="66"/>
                </a:cxn>
                <a:cxn ang="0">
                  <a:pos x="2" y="58"/>
                </a:cxn>
                <a:cxn ang="0">
                  <a:pos x="2" y="48"/>
                </a:cxn>
                <a:cxn ang="0">
                  <a:pos x="6" y="46"/>
                </a:cxn>
                <a:cxn ang="0">
                  <a:pos x="6" y="38"/>
                </a:cxn>
                <a:cxn ang="0">
                  <a:pos x="2" y="32"/>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90" name="Freeform 273"/>
            <p:cNvSpPr>
              <a:spLocks/>
            </p:cNvSpPr>
            <p:nvPr/>
          </p:nvSpPr>
          <p:spPr bwMode="auto">
            <a:xfrm>
              <a:off x="4638543" y="3277222"/>
              <a:ext cx="118564" cy="115807"/>
            </a:xfrm>
            <a:custGeom>
              <a:avLst/>
              <a:gdLst/>
              <a:ahLst/>
              <a:cxnLst>
                <a:cxn ang="0">
                  <a:pos x="24" y="92"/>
                </a:cxn>
                <a:cxn ang="0">
                  <a:pos x="12" y="94"/>
                </a:cxn>
                <a:cxn ang="0">
                  <a:pos x="8" y="88"/>
                </a:cxn>
                <a:cxn ang="0">
                  <a:pos x="12" y="80"/>
                </a:cxn>
                <a:cxn ang="0">
                  <a:pos x="12" y="70"/>
                </a:cxn>
                <a:cxn ang="0">
                  <a:pos x="16" y="60"/>
                </a:cxn>
                <a:cxn ang="0">
                  <a:pos x="6" y="60"/>
                </a:cxn>
                <a:cxn ang="0">
                  <a:pos x="0" y="56"/>
                </a:cxn>
                <a:cxn ang="0">
                  <a:pos x="6" y="48"/>
                </a:cxn>
                <a:cxn ang="0">
                  <a:pos x="22" y="38"/>
                </a:cxn>
                <a:cxn ang="0">
                  <a:pos x="28" y="32"/>
                </a:cxn>
                <a:cxn ang="0">
                  <a:pos x="36" y="24"/>
                </a:cxn>
                <a:cxn ang="0">
                  <a:pos x="40" y="22"/>
                </a:cxn>
                <a:cxn ang="0">
                  <a:pos x="50" y="26"/>
                </a:cxn>
                <a:cxn ang="0">
                  <a:pos x="60" y="24"/>
                </a:cxn>
                <a:cxn ang="0">
                  <a:pos x="62" y="16"/>
                </a:cxn>
                <a:cxn ang="0">
                  <a:pos x="72" y="16"/>
                </a:cxn>
                <a:cxn ang="0">
                  <a:pos x="80" y="10"/>
                </a:cxn>
                <a:cxn ang="0">
                  <a:pos x="82" y="4"/>
                </a:cxn>
                <a:cxn ang="0">
                  <a:pos x="88" y="0"/>
                </a:cxn>
                <a:cxn ang="0">
                  <a:pos x="98" y="8"/>
                </a:cxn>
                <a:cxn ang="0">
                  <a:pos x="92" y="12"/>
                </a:cxn>
                <a:cxn ang="0">
                  <a:pos x="84" y="18"/>
                </a:cxn>
                <a:cxn ang="0">
                  <a:pos x="80" y="28"/>
                </a:cxn>
                <a:cxn ang="0">
                  <a:pos x="78" y="38"/>
                </a:cxn>
                <a:cxn ang="0">
                  <a:pos x="76" y="42"/>
                </a:cxn>
                <a:cxn ang="0">
                  <a:pos x="68" y="46"/>
                </a:cxn>
                <a:cxn ang="0">
                  <a:pos x="52" y="52"/>
                </a:cxn>
                <a:cxn ang="0">
                  <a:pos x="48" y="58"/>
                </a:cxn>
                <a:cxn ang="0">
                  <a:pos x="48" y="66"/>
                </a:cxn>
                <a:cxn ang="0">
                  <a:pos x="52" y="76"/>
                </a:cxn>
                <a:cxn ang="0">
                  <a:pos x="56" y="80"/>
                </a:cxn>
                <a:cxn ang="0">
                  <a:pos x="60" y="84"/>
                </a:cxn>
                <a:cxn ang="0">
                  <a:pos x="50" y="86"/>
                </a:cxn>
                <a:cxn ang="0">
                  <a:pos x="40" y="90"/>
                </a:cxn>
                <a:cxn ang="0">
                  <a:pos x="36" y="96"/>
                </a:cxn>
                <a:cxn ang="0">
                  <a:pos x="24" y="92"/>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91" name="Freeform 275"/>
            <p:cNvSpPr>
              <a:spLocks/>
            </p:cNvSpPr>
            <p:nvPr/>
          </p:nvSpPr>
          <p:spPr bwMode="auto">
            <a:xfrm>
              <a:off x="4168423" y="3715633"/>
              <a:ext cx="148894" cy="164059"/>
            </a:xfrm>
            <a:custGeom>
              <a:avLst/>
              <a:gdLst/>
              <a:ahLst/>
              <a:cxnLst>
                <a:cxn ang="0">
                  <a:pos x="12" y="14"/>
                </a:cxn>
                <a:cxn ang="0">
                  <a:pos x="20" y="14"/>
                </a:cxn>
                <a:cxn ang="0">
                  <a:pos x="24" y="18"/>
                </a:cxn>
                <a:cxn ang="0">
                  <a:pos x="32" y="18"/>
                </a:cxn>
                <a:cxn ang="0">
                  <a:pos x="34" y="10"/>
                </a:cxn>
                <a:cxn ang="0">
                  <a:pos x="28" y="8"/>
                </a:cxn>
                <a:cxn ang="0">
                  <a:pos x="28" y="0"/>
                </a:cxn>
                <a:cxn ang="0">
                  <a:pos x="40" y="0"/>
                </a:cxn>
                <a:cxn ang="0">
                  <a:pos x="40" y="4"/>
                </a:cxn>
                <a:cxn ang="0">
                  <a:pos x="50" y="14"/>
                </a:cxn>
                <a:cxn ang="0">
                  <a:pos x="52" y="24"/>
                </a:cxn>
                <a:cxn ang="0">
                  <a:pos x="52" y="28"/>
                </a:cxn>
                <a:cxn ang="0">
                  <a:pos x="74" y="26"/>
                </a:cxn>
                <a:cxn ang="0">
                  <a:pos x="80" y="36"/>
                </a:cxn>
                <a:cxn ang="0">
                  <a:pos x="82" y="46"/>
                </a:cxn>
                <a:cxn ang="0">
                  <a:pos x="68" y="46"/>
                </a:cxn>
                <a:cxn ang="0">
                  <a:pos x="68" y="56"/>
                </a:cxn>
                <a:cxn ang="0">
                  <a:pos x="76" y="60"/>
                </a:cxn>
                <a:cxn ang="0">
                  <a:pos x="100" y="84"/>
                </a:cxn>
                <a:cxn ang="0">
                  <a:pos x="120" y="106"/>
                </a:cxn>
                <a:cxn ang="0">
                  <a:pos x="124" y="120"/>
                </a:cxn>
                <a:cxn ang="0">
                  <a:pos x="122" y="134"/>
                </a:cxn>
                <a:cxn ang="0">
                  <a:pos x="112" y="134"/>
                </a:cxn>
                <a:cxn ang="0">
                  <a:pos x="110" y="128"/>
                </a:cxn>
                <a:cxn ang="0">
                  <a:pos x="104" y="128"/>
                </a:cxn>
                <a:cxn ang="0">
                  <a:pos x="102" y="136"/>
                </a:cxn>
                <a:cxn ang="0">
                  <a:pos x="90" y="136"/>
                </a:cxn>
                <a:cxn ang="0">
                  <a:pos x="90" y="130"/>
                </a:cxn>
                <a:cxn ang="0">
                  <a:pos x="94" y="118"/>
                </a:cxn>
                <a:cxn ang="0">
                  <a:pos x="94" y="108"/>
                </a:cxn>
                <a:cxn ang="0">
                  <a:pos x="84" y="98"/>
                </a:cxn>
                <a:cxn ang="0">
                  <a:pos x="80" y="82"/>
                </a:cxn>
                <a:cxn ang="0">
                  <a:pos x="64" y="64"/>
                </a:cxn>
                <a:cxn ang="0">
                  <a:pos x="52" y="72"/>
                </a:cxn>
                <a:cxn ang="0">
                  <a:pos x="40" y="68"/>
                </a:cxn>
                <a:cxn ang="0">
                  <a:pos x="20" y="80"/>
                </a:cxn>
                <a:cxn ang="0">
                  <a:pos x="20" y="66"/>
                </a:cxn>
                <a:cxn ang="0">
                  <a:pos x="24" y="62"/>
                </a:cxn>
                <a:cxn ang="0">
                  <a:pos x="20" y="48"/>
                </a:cxn>
                <a:cxn ang="0">
                  <a:pos x="12" y="46"/>
                </a:cxn>
                <a:cxn ang="0">
                  <a:pos x="12" y="38"/>
                </a:cxn>
                <a:cxn ang="0">
                  <a:pos x="0" y="32"/>
                </a:cxn>
                <a:cxn ang="0">
                  <a:pos x="14" y="24"/>
                </a:cxn>
                <a:cxn ang="0">
                  <a:pos x="12" y="14"/>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92" name="Freeform 276"/>
            <p:cNvSpPr>
              <a:spLocks/>
            </p:cNvSpPr>
            <p:nvPr/>
          </p:nvSpPr>
          <p:spPr bwMode="auto">
            <a:xfrm>
              <a:off x="3942324" y="3056638"/>
              <a:ext cx="610742" cy="249535"/>
            </a:xfrm>
            <a:custGeom>
              <a:avLst/>
              <a:gdLst/>
              <a:ahLst/>
              <a:cxnLst>
                <a:cxn ang="0">
                  <a:pos x="8" y="54"/>
                </a:cxn>
                <a:cxn ang="0">
                  <a:pos x="30" y="44"/>
                </a:cxn>
                <a:cxn ang="0">
                  <a:pos x="80" y="28"/>
                </a:cxn>
                <a:cxn ang="0">
                  <a:pos x="112" y="44"/>
                </a:cxn>
                <a:cxn ang="0">
                  <a:pos x="152" y="50"/>
                </a:cxn>
                <a:cxn ang="0">
                  <a:pos x="166" y="32"/>
                </a:cxn>
                <a:cxn ang="0">
                  <a:pos x="168" y="4"/>
                </a:cxn>
                <a:cxn ang="0">
                  <a:pos x="186" y="2"/>
                </a:cxn>
                <a:cxn ang="0">
                  <a:pos x="224" y="14"/>
                </a:cxn>
                <a:cxn ang="0">
                  <a:pos x="236" y="36"/>
                </a:cxn>
                <a:cxn ang="0">
                  <a:pos x="276" y="32"/>
                </a:cxn>
                <a:cxn ang="0">
                  <a:pos x="306" y="42"/>
                </a:cxn>
                <a:cxn ang="0">
                  <a:pos x="322" y="52"/>
                </a:cxn>
                <a:cxn ang="0">
                  <a:pos x="350" y="60"/>
                </a:cxn>
                <a:cxn ang="0">
                  <a:pos x="398" y="52"/>
                </a:cxn>
                <a:cxn ang="0">
                  <a:pos x="416" y="38"/>
                </a:cxn>
                <a:cxn ang="0">
                  <a:pos x="434" y="42"/>
                </a:cxn>
                <a:cxn ang="0">
                  <a:pos x="458" y="44"/>
                </a:cxn>
                <a:cxn ang="0">
                  <a:pos x="448" y="60"/>
                </a:cxn>
                <a:cxn ang="0">
                  <a:pos x="468" y="86"/>
                </a:cxn>
                <a:cxn ang="0">
                  <a:pos x="486" y="82"/>
                </a:cxn>
                <a:cxn ang="0">
                  <a:pos x="508" y="112"/>
                </a:cxn>
                <a:cxn ang="0">
                  <a:pos x="480" y="110"/>
                </a:cxn>
                <a:cxn ang="0">
                  <a:pos x="442" y="132"/>
                </a:cxn>
                <a:cxn ang="0">
                  <a:pos x="412" y="146"/>
                </a:cxn>
                <a:cxn ang="0">
                  <a:pos x="380" y="144"/>
                </a:cxn>
                <a:cxn ang="0">
                  <a:pos x="380" y="168"/>
                </a:cxn>
                <a:cxn ang="0">
                  <a:pos x="362" y="184"/>
                </a:cxn>
                <a:cxn ang="0">
                  <a:pos x="300" y="194"/>
                </a:cxn>
                <a:cxn ang="0">
                  <a:pos x="242" y="204"/>
                </a:cxn>
                <a:cxn ang="0">
                  <a:pos x="190" y="190"/>
                </a:cxn>
                <a:cxn ang="0">
                  <a:pos x="130" y="178"/>
                </a:cxn>
                <a:cxn ang="0">
                  <a:pos x="102" y="154"/>
                </a:cxn>
                <a:cxn ang="0">
                  <a:pos x="58" y="142"/>
                </a:cxn>
                <a:cxn ang="0">
                  <a:pos x="46" y="126"/>
                </a:cxn>
                <a:cxn ang="0">
                  <a:pos x="52" y="110"/>
                </a:cxn>
                <a:cxn ang="0">
                  <a:pos x="30" y="84"/>
                </a:cxn>
                <a:cxn ang="0">
                  <a:pos x="4" y="72"/>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193" name="Freeform 214"/>
            <p:cNvSpPr>
              <a:spLocks/>
            </p:cNvSpPr>
            <p:nvPr/>
          </p:nvSpPr>
          <p:spPr bwMode="auto">
            <a:xfrm>
              <a:off x="3421194" y="3376485"/>
              <a:ext cx="271594" cy="194389"/>
            </a:xfrm>
            <a:custGeom>
              <a:avLst/>
              <a:gdLst/>
              <a:ahLst/>
              <a:cxnLst>
                <a:cxn ang="0">
                  <a:pos x="12" y="56"/>
                </a:cxn>
                <a:cxn ang="0">
                  <a:pos x="24" y="56"/>
                </a:cxn>
                <a:cxn ang="0">
                  <a:pos x="34" y="60"/>
                </a:cxn>
                <a:cxn ang="0">
                  <a:pos x="44" y="48"/>
                </a:cxn>
                <a:cxn ang="0">
                  <a:pos x="56" y="44"/>
                </a:cxn>
                <a:cxn ang="0">
                  <a:pos x="68" y="26"/>
                </a:cxn>
                <a:cxn ang="0">
                  <a:pos x="84" y="20"/>
                </a:cxn>
                <a:cxn ang="0">
                  <a:pos x="96" y="20"/>
                </a:cxn>
                <a:cxn ang="0">
                  <a:pos x="116" y="26"/>
                </a:cxn>
                <a:cxn ang="0">
                  <a:pos x="126" y="30"/>
                </a:cxn>
                <a:cxn ang="0">
                  <a:pos x="146" y="18"/>
                </a:cxn>
                <a:cxn ang="0">
                  <a:pos x="154" y="16"/>
                </a:cxn>
                <a:cxn ang="0">
                  <a:pos x="164" y="0"/>
                </a:cxn>
                <a:cxn ang="0">
                  <a:pos x="172" y="6"/>
                </a:cxn>
                <a:cxn ang="0">
                  <a:pos x="174" y="18"/>
                </a:cxn>
                <a:cxn ang="0">
                  <a:pos x="172" y="26"/>
                </a:cxn>
                <a:cxn ang="0">
                  <a:pos x="172" y="32"/>
                </a:cxn>
                <a:cxn ang="0">
                  <a:pos x="182" y="30"/>
                </a:cxn>
                <a:cxn ang="0">
                  <a:pos x="190" y="26"/>
                </a:cxn>
                <a:cxn ang="0">
                  <a:pos x="198" y="20"/>
                </a:cxn>
                <a:cxn ang="0">
                  <a:pos x="226" y="20"/>
                </a:cxn>
                <a:cxn ang="0">
                  <a:pos x="226" y="28"/>
                </a:cxn>
                <a:cxn ang="0">
                  <a:pos x="214" y="30"/>
                </a:cxn>
                <a:cxn ang="0">
                  <a:pos x="198" y="30"/>
                </a:cxn>
                <a:cxn ang="0">
                  <a:pos x="190" y="30"/>
                </a:cxn>
                <a:cxn ang="0">
                  <a:pos x="186" y="32"/>
                </a:cxn>
                <a:cxn ang="0">
                  <a:pos x="174" y="40"/>
                </a:cxn>
                <a:cxn ang="0">
                  <a:pos x="168" y="46"/>
                </a:cxn>
                <a:cxn ang="0">
                  <a:pos x="172" y="52"/>
                </a:cxn>
                <a:cxn ang="0">
                  <a:pos x="174" y="58"/>
                </a:cxn>
                <a:cxn ang="0">
                  <a:pos x="172" y="68"/>
                </a:cxn>
                <a:cxn ang="0">
                  <a:pos x="168" y="78"/>
                </a:cxn>
                <a:cxn ang="0">
                  <a:pos x="152" y="84"/>
                </a:cxn>
                <a:cxn ang="0">
                  <a:pos x="148" y="96"/>
                </a:cxn>
                <a:cxn ang="0">
                  <a:pos x="142" y="100"/>
                </a:cxn>
                <a:cxn ang="0">
                  <a:pos x="138" y="110"/>
                </a:cxn>
                <a:cxn ang="0">
                  <a:pos x="138" y="124"/>
                </a:cxn>
                <a:cxn ang="0">
                  <a:pos x="114" y="124"/>
                </a:cxn>
                <a:cxn ang="0">
                  <a:pos x="110" y="132"/>
                </a:cxn>
                <a:cxn ang="0">
                  <a:pos x="94" y="132"/>
                </a:cxn>
                <a:cxn ang="0">
                  <a:pos x="90" y="138"/>
                </a:cxn>
                <a:cxn ang="0">
                  <a:pos x="88" y="156"/>
                </a:cxn>
                <a:cxn ang="0">
                  <a:pos x="78" y="158"/>
                </a:cxn>
                <a:cxn ang="0">
                  <a:pos x="42" y="162"/>
                </a:cxn>
                <a:cxn ang="0">
                  <a:pos x="24" y="162"/>
                </a:cxn>
                <a:cxn ang="0">
                  <a:pos x="18" y="156"/>
                </a:cxn>
                <a:cxn ang="0">
                  <a:pos x="8" y="160"/>
                </a:cxn>
                <a:cxn ang="0">
                  <a:pos x="4" y="154"/>
                </a:cxn>
                <a:cxn ang="0">
                  <a:pos x="18" y="140"/>
                </a:cxn>
                <a:cxn ang="0">
                  <a:pos x="20" y="128"/>
                </a:cxn>
                <a:cxn ang="0">
                  <a:pos x="6" y="128"/>
                </a:cxn>
                <a:cxn ang="0">
                  <a:pos x="4" y="114"/>
                </a:cxn>
                <a:cxn ang="0">
                  <a:pos x="0" y="104"/>
                </a:cxn>
                <a:cxn ang="0">
                  <a:pos x="2" y="76"/>
                </a:cxn>
                <a:cxn ang="0">
                  <a:pos x="12" y="56"/>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194" name="Freeform 185"/>
            <p:cNvSpPr>
              <a:spLocks/>
            </p:cNvSpPr>
            <p:nvPr/>
          </p:nvSpPr>
          <p:spPr bwMode="auto">
            <a:xfrm>
              <a:off x="3097211" y="3314445"/>
              <a:ext cx="63418" cy="52389"/>
            </a:xfrm>
            <a:custGeom>
              <a:avLst/>
              <a:gdLst/>
              <a:ahLst/>
              <a:cxnLst>
                <a:cxn ang="0">
                  <a:pos x="0" y="6"/>
                </a:cxn>
                <a:cxn ang="0">
                  <a:pos x="6" y="4"/>
                </a:cxn>
                <a:cxn ang="0">
                  <a:pos x="16" y="0"/>
                </a:cxn>
                <a:cxn ang="0">
                  <a:pos x="24" y="0"/>
                </a:cxn>
                <a:cxn ang="0">
                  <a:pos x="28" y="4"/>
                </a:cxn>
                <a:cxn ang="0">
                  <a:pos x="30" y="10"/>
                </a:cxn>
                <a:cxn ang="0">
                  <a:pos x="32" y="18"/>
                </a:cxn>
                <a:cxn ang="0">
                  <a:pos x="36" y="24"/>
                </a:cxn>
                <a:cxn ang="0">
                  <a:pos x="40" y="28"/>
                </a:cxn>
                <a:cxn ang="0">
                  <a:pos x="46" y="30"/>
                </a:cxn>
                <a:cxn ang="0">
                  <a:pos x="50" y="34"/>
                </a:cxn>
                <a:cxn ang="0">
                  <a:pos x="52" y="38"/>
                </a:cxn>
                <a:cxn ang="0">
                  <a:pos x="50" y="44"/>
                </a:cxn>
                <a:cxn ang="0">
                  <a:pos x="42" y="42"/>
                </a:cxn>
                <a:cxn ang="0">
                  <a:pos x="40" y="34"/>
                </a:cxn>
                <a:cxn ang="0">
                  <a:pos x="34" y="32"/>
                </a:cxn>
                <a:cxn ang="0">
                  <a:pos x="28" y="28"/>
                </a:cxn>
                <a:cxn ang="0">
                  <a:pos x="20" y="28"/>
                </a:cxn>
                <a:cxn ang="0">
                  <a:pos x="18" y="32"/>
                </a:cxn>
                <a:cxn ang="0">
                  <a:pos x="12" y="28"/>
                </a:cxn>
                <a:cxn ang="0">
                  <a:pos x="0" y="28"/>
                </a:cxn>
                <a:cxn ang="0">
                  <a:pos x="0" y="16"/>
                </a:cxn>
                <a:cxn ang="0">
                  <a:pos x="0" y="6"/>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solidFill>
              <a:schemeClr val="accent4"/>
            </a:solid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195" name="Freeform 186"/>
            <p:cNvSpPr>
              <a:spLocks/>
            </p:cNvSpPr>
            <p:nvPr/>
          </p:nvSpPr>
          <p:spPr bwMode="auto">
            <a:xfrm>
              <a:off x="3126163" y="3299280"/>
              <a:ext cx="100641" cy="79962"/>
            </a:xfrm>
            <a:custGeom>
              <a:avLst/>
              <a:gdLst/>
              <a:ahLst/>
              <a:cxnLst>
                <a:cxn ang="0">
                  <a:pos x="20" y="0"/>
                </a:cxn>
                <a:cxn ang="0">
                  <a:pos x="26" y="2"/>
                </a:cxn>
                <a:cxn ang="0">
                  <a:pos x="32" y="8"/>
                </a:cxn>
                <a:cxn ang="0">
                  <a:pos x="42" y="14"/>
                </a:cxn>
                <a:cxn ang="0">
                  <a:pos x="46" y="12"/>
                </a:cxn>
                <a:cxn ang="0">
                  <a:pos x="52" y="6"/>
                </a:cxn>
                <a:cxn ang="0">
                  <a:pos x="56" y="2"/>
                </a:cxn>
                <a:cxn ang="0">
                  <a:pos x="60" y="8"/>
                </a:cxn>
                <a:cxn ang="0">
                  <a:pos x="66" y="20"/>
                </a:cxn>
                <a:cxn ang="0">
                  <a:pos x="70" y="24"/>
                </a:cxn>
                <a:cxn ang="0">
                  <a:pos x="80" y="28"/>
                </a:cxn>
                <a:cxn ang="0">
                  <a:pos x="84" y="30"/>
                </a:cxn>
                <a:cxn ang="0">
                  <a:pos x="84" y="36"/>
                </a:cxn>
                <a:cxn ang="0">
                  <a:pos x="72" y="36"/>
                </a:cxn>
                <a:cxn ang="0">
                  <a:pos x="68" y="38"/>
                </a:cxn>
                <a:cxn ang="0">
                  <a:pos x="66" y="44"/>
                </a:cxn>
                <a:cxn ang="0">
                  <a:pos x="68" y="48"/>
                </a:cxn>
                <a:cxn ang="0">
                  <a:pos x="68" y="50"/>
                </a:cxn>
                <a:cxn ang="0">
                  <a:pos x="68" y="52"/>
                </a:cxn>
                <a:cxn ang="0">
                  <a:pos x="68" y="54"/>
                </a:cxn>
                <a:cxn ang="0">
                  <a:pos x="60" y="54"/>
                </a:cxn>
                <a:cxn ang="0">
                  <a:pos x="60" y="58"/>
                </a:cxn>
                <a:cxn ang="0">
                  <a:pos x="60" y="62"/>
                </a:cxn>
                <a:cxn ang="0">
                  <a:pos x="60" y="66"/>
                </a:cxn>
                <a:cxn ang="0">
                  <a:pos x="52" y="66"/>
                </a:cxn>
                <a:cxn ang="0">
                  <a:pos x="46" y="62"/>
                </a:cxn>
                <a:cxn ang="0">
                  <a:pos x="52" y="58"/>
                </a:cxn>
                <a:cxn ang="0">
                  <a:pos x="48" y="52"/>
                </a:cxn>
                <a:cxn ang="0">
                  <a:pos x="48" y="44"/>
                </a:cxn>
                <a:cxn ang="0">
                  <a:pos x="44" y="42"/>
                </a:cxn>
                <a:cxn ang="0">
                  <a:pos x="42" y="44"/>
                </a:cxn>
                <a:cxn ang="0">
                  <a:pos x="38" y="48"/>
                </a:cxn>
                <a:cxn ang="0">
                  <a:pos x="32" y="52"/>
                </a:cxn>
                <a:cxn ang="0">
                  <a:pos x="26" y="56"/>
                </a:cxn>
                <a:cxn ang="0">
                  <a:pos x="28" y="50"/>
                </a:cxn>
                <a:cxn ang="0">
                  <a:pos x="26" y="46"/>
                </a:cxn>
                <a:cxn ang="0">
                  <a:pos x="12" y="36"/>
                </a:cxn>
                <a:cxn ang="0">
                  <a:pos x="6" y="20"/>
                </a:cxn>
                <a:cxn ang="0">
                  <a:pos x="4" y="16"/>
                </a:cxn>
                <a:cxn ang="0">
                  <a:pos x="0" y="12"/>
                </a:cxn>
                <a:cxn ang="0">
                  <a:pos x="6" y="8"/>
                </a:cxn>
                <a:cxn ang="0">
                  <a:pos x="12" y="12"/>
                </a:cxn>
                <a:cxn ang="0">
                  <a:pos x="18" y="18"/>
                </a:cxn>
                <a:cxn ang="0">
                  <a:pos x="24" y="18"/>
                </a:cxn>
                <a:cxn ang="0">
                  <a:pos x="26" y="14"/>
                </a:cxn>
                <a:cxn ang="0">
                  <a:pos x="22" y="8"/>
                </a:cxn>
                <a:cxn ang="0">
                  <a:pos x="16" y="2"/>
                </a:cxn>
                <a:cxn ang="0">
                  <a:pos x="20" y="0"/>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solidFill>
              <a:schemeClr val="accent1"/>
            </a:solid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196" name="Freeform 187"/>
            <p:cNvSpPr>
              <a:spLocks/>
            </p:cNvSpPr>
            <p:nvPr/>
          </p:nvSpPr>
          <p:spPr bwMode="auto">
            <a:xfrm>
              <a:off x="3028278" y="3260678"/>
              <a:ext cx="129593" cy="60660"/>
            </a:xfrm>
            <a:custGeom>
              <a:avLst/>
              <a:gdLst/>
              <a:ahLst/>
              <a:cxnLst>
                <a:cxn ang="0">
                  <a:pos x="0" y="2"/>
                </a:cxn>
                <a:cxn ang="0">
                  <a:pos x="12" y="0"/>
                </a:cxn>
                <a:cxn ang="0">
                  <a:pos x="18" y="4"/>
                </a:cxn>
                <a:cxn ang="0">
                  <a:pos x="24" y="8"/>
                </a:cxn>
                <a:cxn ang="0">
                  <a:pos x="34" y="6"/>
                </a:cxn>
                <a:cxn ang="0">
                  <a:pos x="42" y="6"/>
                </a:cxn>
                <a:cxn ang="0">
                  <a:pos x="52" y="12"/>
                </a:cxn>
                <a:cxn ang="0">
                  <a:pos x="56" y="14"/>
                </a:cxn>
                <a:cxn ang="0">
                  <a:pos x="66" y="18"/>
                </a:cxn>
                <a:cxn ang="0">
                  <a:pos x="72" y="18"/>
                </a:cxn>
                <a:cxn ang="0">
                  <a:pos x="82" y="16"/>
                </a:cxn>
                <a:cxn ang="0">
                  <a:pos x="92" y="22"/>
                </a:cxn>
                <a:cxn ang="0">
                  <a:pos x="94" y="24"/>
                </a:cxn>
                <a:cxn ang="0">
                  <a:pos x="102" y="32"/>
                </a:cxn>
                <a:cxn ang="0">
                  <a:pos x="98" y="34"/>
                </a:cxn>
                <a:cxn ang="0">
                  <a:pos x="104" y="40"/>
                </a:cxn>
                <a:cxn ang="0">
                  <a:pos x="108" y="46"/>
                </a:cxn>
                <a:cxn ang="0">
                  <a:pos x="106" y="50"/>
                </a:cxn>
                <a:cxn ang="0">
                  <a:pos x="100" y="50"/>
                </a:cxn>
                <a:cxn ang="0">
                  <a:pos x="88" y="40"/>
                </a:cxn>
                <a:cxn ang="0">
                  <a:pos x="82" y="44"/>
                </a:cxn>
                <a:cxn ang="0">
                  <a:pos x="74" y="44"/>
                </a:cxn>
                <a:cxn ang="0">
                  <a:pos x="66" y="46"/>
                </a:cxn>
                <a:cxn ang="0">
                  <a:pos x="58" y="50"/>
                </a:cxn>
                <a:cxn ang="0">
                  <a:pos x="52" y="46"/>
                </a:cxn>
                <a:cxn ang="0">
                  <a:pos x="46" y="40"/>
                </a:cxn>
                <a:cxn ang="0">
                  <a:pos x="38" y="38"/>
                </a:cxn>
                <a:cxn ang="0">
                  <a:pos x="36" y="44"/>
                </a:cxn>
                <a:cxn ang="0">
                  <a:pos x="26" y="40"/>
                </a:cxn>
                <a:cxn ang="0">
                  <a:pos x="30" y="32"/>
                </a:cxn>
                <a:cxn ang="0">
                  <a:pos x="26" y="22"/>
                </a:cxn>
                <a:cxn ang="0">
                  <a:pos x="20" y="14"/>
                </a:cxn>
                <a:cxn ang="0">
                  <a:pos x="12" y="10"/>
                </a:cxn>
                <a:cxn ang="0">
                  <a:pos x="6" y="6"/>
                </a:cxn>
                <a:cxn ang="0">
                  <a:pos x="0" y="2"/>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solidFill>
              <a:schemeClr val="tx1"/>
            </a:solid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00" name="Freeform 162"/>
            <p:cNvSpPr>
              <a:spLocks/>
            </p:cNvSpPr>
            <p:nvPr/>
          </p:nvSpPr>
          <p:spPr bwMode="auto">
            <a:xfrm>
              <a:off x="2497498" y="3080074"/>
              <a:ext cx="132350" cy="60660"/>
            </a:xfrm>
            <a:custGeom>
              <a:avLst/>
              <a:gdLst/>
              <a:ahLst/>
              <a:cxnLst>
                <a:cxn ang="0">
                  <a:pos x="48" y="0"/>
                </a:cxn>
                <a:cxn ang="0">
                  <a:pos x="56" y="4"/>
                </a:cxn>
                <a:cxn ang="0">
                  <a:pos x="68" y="8"/>
                </a:cxn>
                <a:cxn ang="0">
                  <a:pos x="70" y="16"/>
                </a:cxn>
                <a:cxn ang="0">
                  <a:pos x="78" y="18"/>
                </a:cxn>
                <a:cxn ang="0">
                  <a:pos x="80" y="14"/>
                </a:cxn>
                <a:cxn ang="0">
                  <a:pos x="88" y="16"/>
                </a:cxn>
                <a:cxn ang="0">
                  <a:pos x="94" y="20"/>
                </a:cxn>
                <a:cxn ang="0">
                  <a:pos x="102" y="24"/>
                </a:cxn>
                <a:cxn ang="0">
                  <a:pos x="110" y="30"/>
                </a:cxn>
                <a:cxn ang="0">
                  <a:pos x="100" y="36"/>
                </a:cxn>
                <a:cxn ang="0">
                  <a:pos x="92" y="44"/>
                </a:cxn>
                <a:cxn ang="0">
                  <a:pos x="82" y="46"/>
                </a:cxn>
                <a:cxn ang="0">
                  <a:pos x="76" y="50"/>
                </a:cxn>
                <a:cxn ang="0">
                  <a:pos x="66" y="50"/>
                </a:cxn>
                <a:cxn ang="0">
                  <a:pos x="46" y="42"/>
                </a:cxn>
                <a:cxn ang="0">
                  <a:pos x="44" y="48"/>
                </a:cxn>
                <a:cxn ang="0">
                  <a:pos x="28" y="46"/>
                </a:cxn>
                <a:cxn ang="0">
                  <a:pos x="20" y="40"/>
                </a:cxn>
                <a:cxn ang="0">
                  <a:pos x="14" y="34"/>
                </a:cxn>
                <a:cxn ang="0">
                  <a:pos x="0" y="18"/>
                </a:cxn>
                <a:cxn ang="0">
                  <a:pos x="12" y="12"/>
                </a:cxn>
                <a:cxn ang="0">
                  <a:pos x="24" y="8"/>
                </a:cxn>
                <a:cxn ang="0">
                  <a:pos x="34" y="4"/>
                </a:cxn>
                <a:cxn ang="0">
                  <a:pos x="42" y="2"/>
                </a:cxn>
                <a:cxn ang="0">
                  <a:pos x="48" y="0"/>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02" name="Freeform 209"/>
            <p:cNvSpPr>
              <a:spLocks/>
            </p:cNvSpPr>
            <p:nvPr/>
          </p:nvSpPr>
          <p:spPr bwMode="auto">
            <a:xfrm>
              <a:off x="3157871" y="3557088"/>
              <a:ext cx="33088" cy="33088"/>
            </a:xfrm>
            <a:custGeom>
              <a:avLst/>
              <a:gdLst/>
              <a:ahLst/>
              <a:cxnLst>
                <a:cxn ang="0">
                  <a:pos x="28" y="4"/>
                </a:cxn>
                <a:cxn ang="0">
                  <a:pos x="18" y="0"/>
                </a:cxn>
                <a:cxn ang="0">
                  <a:pos x="14" y="0"/>
                </a:cxn>
                <a:cxn ang="0">
                  <a:pos x="10" y="2"/>
                </a:cxn>
                <a:cxn ang="0">
                  <a:pos x="0" y="10"/>
                </a:cxn>
                <a:cxn ang="0">
                  <a:pos x="0" y="18"/>
                </a:cxn>
                <a:cxn ang="0">
                  <a:pos x="10" y="20"/>
                </a:cxn>
                <a:cxn ang="0">
                  <a:pos x="18" y="28"/>
                </a:cxn>
                <a:cxn ang="0">
                  <a:pos x="26" y="28"/>
                </a:cxn>
                <a:cxn ang="0">
                  <a:pos x="22" y="18"/>
                </a:cxn>
                <a:cxn ang="0">
                  <a:pos x="22" y="12"/>
                </a:cxn>
                <a:cxn ang="0">
                  <a:pos x="28" y="4"/>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03" name="Freeform 192"/>
            <p:cNvSpPr>
              <a:spLocks/>
            </p:cNvSpPr>
            <p:nvPr/>
          </p:nvSpPr>
          <p:spPr bwMode="auto">
            <a:xfrm>
              <a:off x="3155114" y="2972539"/>
              <a:ext cx="767909" cy="358449"/>
            </a:xfrm>
            <a:custGeom>
              <a:avLst/>
              <a:gdLst/>
              <a:ahLst/>
              <a:cxnLst>
                <a:cxn ang="0">
                  <a:pos x="94" y="260"/>
                </a:cxn>
                <a:cxn ang="0">
                  <a:pos x="66" y="234"/>
                </a:cxn>
                <a:cxn ang="0">
                  <a:pos x="64" y="220"/>
                </a:cxn>
                <a:cxn ang="0">
                  <a:pos x="76" y="210"/>
                </a:cxn>
                <a:cxn ang="0">
                  <a:pos x="94" y="208"/>
                </a:cxn>
                <a:cxn ang="0">
                  <a:pos x="108" y="196"/>
                </a:cxn>
                <a:cxn ang="0">
                  <a:pos x="82" y="176"/>
                </a:cxn>
                <a:cxn ang="0">
                  <a:pos x="40" y="188"/>
                </a:cxn>
                <a:cxn ang="0">
                  <a:pos x="24" y="158"/>
                </a:cxn>
                <a:cxn ang="0">
                  <a:pos x="0" y="140"/>
                </a:cxn>
                <a:cxn ang="0">
                  <a:pos x="18" y="102"/>
                </a:cxn>
                <a:cxn ang="0">
                  <a:pos x="34" y="114"/>
                </a:cxn>
                <a:cxn ang="0">
                  <a:pos x="60" y="84"/>
                </a:cxn>
                <a:cxn ang="0">
                  <a:pos x="112" y="84"/>
                </a:cxn>
                <a:cxn ang="0">
                  <a:pos x="150" y="100"/>
                </a:cxn>
                <a:cxn ang="0">
                  <a:pos x="190" y="90"/>
                </a:cxn>
                <a:cxn ang="0">
                  <a:pos x="226" y="98"/>
                </a:cxn>
                <a:cxn ang="0">
                  <a:pos x="228" y="80"/>
                </a:cxn>
                <a:cxn ang="0">
                  <a:pos x="220" y="68"/>
                </a:cxn>
                <a:cxn ang="0">
                  <a:pos x="228" y="52"/>
                </a:cxn>
                <a:cxn ang="0">
                  <a:pos x="236" y="40"/>
                </a:cxn>
                <a:cxn ang="0">
                  <a:pos x="254" y="28"/>
                </a:cxn>
                <a:cxn ang="0">
                  <a:pos x="316" y="10"/>
                </a:cxn>
                <a:cxn ang="0">
                  <a:pos x="364" y="0"/>
                </a:cxn>
                <a:cxn ang="0">
                  <a:pos x="388" y="16"/>
                </a:cxn>
                <a:cxn ang="0">
                  <a:pos x="418" y="28"/>
                </a:cxn>
                <a:cxn ang="0">
                  <a:pos x="456" y="28"/>
                </a:cxn>
                <a:cxn ang="0">
                  <a:pos x="480" y="32"/>
                </a:cxn>
                <a:cxn ang="0">
                  <a:pos x="510" y="60"/>
                </a:cxn>
                <a:cxn ang="0">
                  <a:pos x="528" y="92"/>
                </a:cxn>
                <a:cxn ang="0">
                  <a:pos x="540" y="84"/>
                </a:cxn>
                <a:cxn ang="0">
                  <a:pos x="562" y="96"/>
                </a:cxn>
                <a:cxn ang="0">
                  <a:pos x="590" y="92"/>
                </a:cxn>
                <a:cxn ang="0">
                  <a:pos x="614" y="116"/>
                </a:cxn>
                <a:cxn ang="0">
                  <a:pos x="640" y="132"/>
                </a:cxn>
                <a:cxn ang="0">
                  <a:pos x="626" y="142"/>
                </a:cxn>
                <a:cxn ang="0">
                  <a:pos x="622" y="170"/>
                </a:cxn>
                <a:cxn ang="0">
                  <a:pos x="596" y="172"/>
                </a:cxn>
                <a:cxn ang="0">
                  <a:pos x="570" y="194"/>
                </a:cxn>
                <a:cxn ang="0">
                  <a:pos x="548" y="208"/>
                </a:cxn>
                <a:cxn ang="0">
                  <a:pos x="538" y="232"/>
                </a:cxn>
                <a:cxn ang="0">
                  <a:pos x="536" y="256"/>
                </a:cxn>
                <a:cxn ang="0">
                  <a:pos x="526" y="262"/>
                </a:cxn>
                <a:cxn ang="0">
                  <a:pos x="512" y="254"/>
                </a:cxn>
                <a:cxn ang="0">
                  <a:pos x="450" y="248"/>
                </a:cxn>
                <a:cxn ang="0">
                  <a:pos x="430" y="250"/>
                </a:cxn>
                <a:cxn ang="0">
                  <a:pos x="410" y="258"/>
                </a:cxn>
                <a:cxn ang="0">
                  <a:pos x="394" y="254"/>
                </a:cxn>
                <a:cxn ang="0">
                  <a:pos x="376" y="270"/>
                </a:cxn>
                <a:cxn ang="0">
                  <a:pos x="350" y="298"/>
                </a:cxn>
                <a:cxn ang="0">
                  <a:pos x="342" y="288"/>
                </a:cxn>
                <a:cxn ang="0">
                  <a:pos x="320" y="288"/>
                </a:cxn>
                <a:cxn ang="0">
                  <a:pos x="308" y="264"/>
                </a:cxn>
                <a:cxn ang="0">
                  <a:pos x="290" y="238"/>
                </a:cxn>
                <a:cxn ang="0">
                  <a:pos x="244" y="242"/>
                </a:cxn>
                <a:cxn ang="0">
                  <a:pos x="204" y="210"/>
                </a:cxn>
                <a:cxn ang="0">
                  <a:pos x="168" y="208"/>
                </a:cxn>
                <a:cxn ang="0">
                  <a:pos x="150" y="286"/>
                </a:cxn>
                <a:cxn ang="0">
                  <a:pos x="132" y="270"/>
                </a:cxn>
                <a:cxn ang="0">
                  <a:pos x="114" y="264"/>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solidFill>
              <a:schemeClr val="tx2"/>
            </a:solid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06" name="Freeform 224"/>
            <p:cNvSpPr>
              <a:spLocks/>
            </p:cNvSpPr>
            <p:nvPr/>
          </p:nvSpPr>
          <p:spPr bwMode="auto">
            <a:xfrm>
              <a:off x="3792051" y="3550195"/>
              <a:ext cx="155788" cy="85476"/>
            </a:xfrm>
            <a:custGeom>
              <a:avLst/>
              <a:gdLst/>
              <a:ahLst/>
              <a:cxnLst>
                <a:cxn ang="0">
                  <a:pos x="16" y="6"/>
                </a:cxn>
                <a:cxn ang="0">
                  <a:pos x="30" y="0"/>
                </a:cxn>
                <a:cxn ang="0">
                  <a:pos x="44" y="14"/>
                </a:cxn>
                <a:cxn ang="0">
                  <a:pos x="60" y="22"/>
                </a:cxn>
                <a:cxn ang="0">
                  <a:pos x="72" y="30"/>
                </a:cxn>
                <a:cxn ang="0">
                  <a:pos x="88" y="40"/>
                </a:cxn>
                <a:cxn ang="0">
                  <a:pos x="104" y="44"/>
                </a:cxn>
                <a:cxn ang="0">
                  <a:pos x="128" y="46"/>
                </a:cxn>
                <a:cxn ang="0">
                  <a:pos x="128" y="58"/>
                </a:cxn>
                <a:cxn ang="0">
                  <a:pos x="130" y="70"/>
                </a:cxn>
                <a:cxn ang="0">
                  <a:pos x="102" y="72"/>
                </a:cxn>
                <a:cxn ang="0">
                  <a:pos x="88" y="66"/>
                </a:cxn>
                <a:cxn ang="0">
                  <a:pos x="72" y="54"/>
                </a:cxn>
                <a:cxn ang="0">
                  <a:pos x="48" y="52"/>
                </a:cxn>
                <a:cxn ang="0">
                  <a:pos x="34" y="46"/>
                </a:cxn>
                <a:cxn ang="0">
                  <a:pos x="20" y="36"/>
                </a:cxn>
                <a:cxn ang="0">
                  <a:pos x="0" y="30"/>
                </a:cxn>
                <a:cxn ang="0">
                  <a:pos x="4" y="14"/>
                </a:cxn>
                <a:cxn ang="0">
                  <a:pos x="16" y="6"/>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07" name="Freeform 157"/>
            <p:cNvSpPr>
              <a:spLocks/>
            </p:cNvSpPr>
            <p:nvPr/>
          </p:nvSpPr>
          <p:spPr bwMode="auto">
            <a:xfrm>
              <a:off x="2330681" y="3018035"/>
              <a:ext cx="71690" cy="67554"/>
            </a:xfrm>
            <a:custGeom>
              <a:avLst/>
              <a:gdLst/>
              <a:ahLst/>
              <a:cxnLst>
                <a:cxn ang="0">
                  <a:pos x="44" y="56"/>
                </a:cxn>
                <a:cxn ang="0">
                  <a:pos x="38" y="50"/>
                </a:cxn>
                <a:cxn ang="0">
                  <a:pos x="26" y="46"/>
                </a:cxn>
                <a:cxn ang="0">
                  <a:pos x="14" y="48"/>
                </a:cxn>
                <a:cxn ang="0">
                  <a:pos x="0" y="48"/>
                </a:cxn>
                <a:cxn ang="0">
                  <a:pos x="10" y="40"/>
                </a:cxn>
                <a:cxn ang="0">
                  <a:pos x="16" y="32"/>
                </a:cxn>
                <a:cxn ang="0">
                  <a:pos x="16" y="22"/>
                </a:cxn>
                <a:cxn ang="0">
                  <a:pos x="18" y="16"/>
                </a:cxn>
                <a:cxn ang="0">
                  <a:pos x="26" y="12"/>
                </a:cxn>
                <a:cxn ang="0">
                  <a:pos x="30" y="18"/>
                </a:cxn>
                <a:cxn ang="0">
                  <a:pos x="32" y="24"/>
                </a:cxn>
                <a:cxn ang="0">
                  <a:pos x="38" y="20"/>
                </a:cxn>
                <a:cxn ang="0">
                  <a:pos x="34" y="8"/>
                </a:cxn>
                <a:cxn ang="0">
                  <a:pos x="42" y="2"/>
                </a:cxn>
                <a:cxn ang="0">
                  <a:pos x="54" y="0"/>
                </a:cxn>
                <a:cxn ang="0">
                  <a:pos x="60" y="14"/>
                </a:cxn>
                <a:cxn ang="0">
                  <a:pos x="56" y="20"/>
                </a:cxn>
                <a:cxn ang="0">
                  <a:pos x="56" y="30"/>
                </a:cxn>
                <a:cxn ang="0">
                  <a:pos x="50" y="34"/>
                </a:cxn>
                <a:cxn ang="0">
                  <a:pos x="44" y="38"/>
                </a:cxn>
                <a:cxn ang="0">
                  <a:pos x="44" y="46"/>
                </a:cxn>
                <a:cxn ang="0">
                  <a:pos x="44" y="56"/>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08" name="Freeform 211"/>
            <p:cNvSpPr>
              <a:spLocks/>
            </p:cNvSpPr>
            <p:nvPr/>
          </p:nvSpPr>
          <p:spPr bwMode="auto">
            <a:xfrm>
              <a:off x="3258513" y="3674273"/>
              <a:ext cx="148894" cy="157166"/>
            </a:xfrm>
            <a:custGeom>
              <a:avLst/>
              <a:gdLst/>
              <a:ahLst/>
              <a:cxnLst>
                <a:cxn ang="0">
                  <a:pos x="52" y="30"/>
                </a:cxn>
                <a:cxn ang="0">
                  <a:pos x="70" y="0"/>
                </a:cxn>
                <a:cxn ang="0">
                  <a:pos x="82" y="8"/>
                </a:cxn>
                <a:cxn ang="0">
                  <a:pos x="90" y="14"/>
                </a:cxn>
                <a:cxn ang="0">
                  <a:pos x="102" y="16"/>
                </a:cxn>
                <a:cxn ang="0">
                  <a:pos x="124" y="36"/>
                </a:cxn>
                <a:cxn ang="0">
                  <a:pos x="116" y="50"/>
                </a:cxn>
                <a:cxn ang="0">
                  <a:pos x="104" y="64"/>
                </a:cxn>
                <a:cxn ang="0">
                  <a:pos x="98" y="66"/>
                </a:cxn>
                <a:cxn ang="0">
                  <a:pos x="86" y="70"/>
                </a:cxn>
                <a:cxn ang="0">
                  <a:pos x="88" y="80"/>
                </a:cxn>
                <a:cxn ang="0">
                  <a:pos x="90" y="90"/>
                </a:cxn>
                <a:cxn ang="0">
                  <a:pos x="80" y="92"/>
                </a:cxn>
                <a:cxn ang="0">
                  <a:pos x="72" y="98"/>
                </a:cxn>
                <a:cxn ang="0">
                  <a:pos x="68" y="104"/>
                </a:cxn>
                <a:cxn ang="0">
                  <a:pos x="68" y="110"/>
                </a:cxn>
                <a:cxn ang="0">
                  <a:pos x="54" y="112"/>
                </a:cxn>
                <a:cxn ang="0">
                  <a:pos x="52" y="118"/>
                </a:cxn>
                <a:cxn ang="0">
                  <a:pos x="46" y="128"/>
                </a:cxn>
                <a:cxn ang="0">
                  <a:pos x="26" y="126"/>
                </a:cxn>
                <a:cxn ang="0">
                  <a:pos x="16" y="130"/>
                </a:cxn>
                <a:cxn ang="0">
                  <a:pos x="0" y="94"/>
                </a:cxn>
                <a:cxn ang="0">
                  <a:pos x="12" y="84"/>
                </a:cxn>
                <a:cxn ang="0">
                  <a:pos x="48" y="72"/>
                </a:cxn>
                <a:cxn ang="0">
                  <a:pos x="56" y="54"/>
                </a:cxn>
                <a:cxn ang="0">
                  <a:pos x="56" y="40"/>
                </a:cxn>
                <a:cxn ang="0">
                  <a:pos x="52" y="30"/>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09" name="Freeform 205"/>
            <p:cNvSpPr>
              <a:spLocks/>
            </p:cNvSpPr>
            <p:nvPr/>
          </p:nvSpPr>
          <p:spPr bwMode="auto">
            <a:xfrm>
              <a:off x="2934530" y="3463339"/>
              <a:ext cx="33088" cy="33088"/>
            </a:xfrm>
            <a:custGeom>
              <a:avLst/>
              <a:gdLst/>
              <a:ahLst/>
              <a:cxnLst>
                <a:cxn ang="0">
                  <a:pos x="16" y="2"/>
                </a:cxn>
                <a:cxn ang="0">
                  <a:pos x="24" y="0"/>
                </a:cxn>
                <a:cxn ang="0">
                  <a:pos x="28" y="4"/>
                </a:cxn>
                <a:cxn ang="0">
                  <a:pos x="24" y="10"/>
                </a:cxn>
                <a:cxn ang="0">
                  <a:pos x="18" y="14"/>
                </a:cxn>
                <a:cxn ang="0">
                  <a:pos x="16" y="20"/>
                </a:cxn>
                <a:cxn ang="0">
                  <a:pos x="10" y="24"/>
                </a:cxn>
                <a:cxn ang="0">
                  <a:pos x="6" y="28"/>
                </a:cxn>
                <a:cxn ang="0">
                  <a:pos x="0" y="26"/>
                </a:cxn>
                <a:cxn ang="0">
                  <a:pos x="6" y="18"/>
                </a:cxn>
                <a:cxn ang="0">
                  <a:pos x="12" y="8"/>
                </a:cxn>
                <a:cxn ang="0">
                  <a:pos x="16" y="2"/>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grpSp>
          <p:nvGrpSpPr>
            <p:cNvPr id="210" name="Group 209"/>
            <p:cNvGrpSpPr/>
            <p:nvPr/>
          </p:nvGrpSpPr>
          <p:grpSpPr>
            <a:xfrm>
              <a:off x="4358677" y="3795594"/>
              <a:ext cx="318468" cy="336391"/>
              <a:chOff x="6989910" y="4134973"/>
              <a:chExt cx="392334" cy="414414"/>
            </a:xfrm>
            <a:grpFill/>
          </p:grpSpPr>
          <p:sp>
            <p:nvSpPr>
              <p:cNvPr id="256" name="Freeform 232"/>
              <p:cNvSpPr>
                <a:spLocks/>
              </p:cNvSpPr>
              <p:nvPr/>
            </p:nvSpPr>
            <p:spPr bwMode="auto">
              <a:xfrm>
                <a:off x="6989910" y="4410117"/>
                <a:ext cx="227588" cy="139270"/>
              </a:xfrm>
              <a:custGeom>
                <a:avLst/>
                <a:gdLst/>
                <a:ahLst/>
                <a:cxnLst>
                  <a:cxn ang="0">
                    <a:pos x="0" y="84"/>
                  </a:cxn>
                  <a:cxn ang="0">
                    <a:pos x="10" y="94"/>
                  </a:cxn>
                  <a:cxn ang="0">
                    <a:pos x="22" y="94"/>
                  </a:cxn>
                  <a:cxn ang="0">
                    <a:pos x="30" y="92"/>
                  </a:cxn>
                  <a:cxn ang="0">
                    <a:pos x="44" y="86"/>
                  </a:cxn>
                  <a:cxn ang="0">
                    <a:pos x="52" y="84"/>
                  </a:cxn>
                  <a:cxn ang="0">
                    <a:pos x="60" y="92"/>
                  </a:cxn>
                  <a:cxn ang="0">
                    <a:pos x="72" y="86"/>
                  </a:cxn>
                  <a:cxn ang="0">
                    <a:pos x="84" y="74"/>
                  </a:cxn>
                  <a:cxn ang="0">
                    <a:pos x="94" y="56"/>
                  </a:cxn>
                  <a:cxn ang="0">
                    <a:pos x="96" y="44"/>
                  </a:cxn>
                  <a:cxn ang="0">
                    <a:pos x="102" y="40"/>
                  </a:cxn>
                  <a:cxn ang="0">
                    <a:pos x="118" y="38"/>
                  </a:cxn>
                  <a:cxn ang="0">
                    <a:pos x="126" y="44"/>
                  </a:cxn>
                  <a:cxn ang="0">
                    <a:pos x="138" y="44"/>
                  </a:cxn>
                  <a:cxn ang="0">
                    <a:pos x="142" y="40"/>
                  </a:cxn>
                  <a:cxn ang="0">
                    <a:pos x="134" y="34"/>
                  </a:cxn>
                  <a:cxn ang="0">
                    <a:pos x="140" y="30"/>
                  </a:cxn>
                  <a:cxn ang="0">
                    <a:pos x="148" y="30"/>
                  </a:cxn>
                  <a:cxn ang="0">
                    <a:pos x="154" y="28"/>
                  </a:cxn>
                  <a:cxn ang="0">
                    <a:pos x="140" y="20"/>
                  </a:cxn>
                  <a:cxn ang="0">
                    <a:pos x="132" y="16"/>
                  </a:cxn>
                  <a:cxn ang="0">
                    <a:pos x="124" y="8"/>
                  </a:cxn>
                  <a:cxn ang="0">
                    <a:pos x="120" y="2"/>
                  </a:cxn>
                  <a:cxn ang="0">
                    <a:pos x="110" y="0"/>
                  </a:cxn>
                  <a:cxn ang="0">
                    <a:pos x="102" y="10"/>
                  </a:cxn>
                  <a:cxn ang="0">
                    <a:pos x="96" y="18"/>
                  </a:cxn>
                  <a:cxn ang="0">
                    <a:pos x="92" y="22"/>
                  </a:cxn>
                  <a:cxn ang="0">
                    <a:pos x="88" y="28"/>
                  </a:cxn>
                  <a:cxn ang="0">
                    <a:pos x="98" y="36"/>
                  </a:cxn>
                  <a:cxn ang="0">
                    <a:pos x="94" y="40"/>
                  </a:cxn>
                  <a:cxn ang="0">
                    <a:pos x="88" y="36"/>
                  </a:cxn>
                  <a:cxn ang="0">
                    <a:pos x="84" y="38"/>
                  </a:cxn>
                  <a:cxn ang="0">
                    <a:pos x="82" y="46"/>
                  </a:cxn>
                  <a:cxn ang="0">
                    <a:pos x="76" y="46"/>
                  </a:cxn>
                  <a:cxn ang="0">
                    <a:pos x="68" y="40"/>
                  </a:cxn>
                  <a:cxn ang="0">
                    <a:pos x="60" y="54"/>
                  </a:cxn>
                  <a:cxn ang="0">
                    <a:pos x="52" y="64"/>
                  </a:cxn>
                  <a:cxn ang="0">
                    <a:pos x="40" y="62"/>
                  </a:cxn>
                  <a:cxn ang="0">
                    <a:pos x="28" y="66"/>
                  </a:cxn>
                  <a:cxn ang="0">
                    <a:pos x="22" y="78"/>
                  </a:cxn>
                  <a:cxn ang="0">
                    <a:pos x="26" y="84"/>
                  </a:cxn>
                  <a:cxn ang="0">
                    <a:pos x="28" y="88"/>
                  </a:cxn>
                  <a:cxn ang="0">
                    <a:pos x="20" y="92"/>
                  </a:cxn>
                  <a:cxn ang="0">
                    <a:pos x="14" y="84"/>
                  </a:cxn>
                  <a:cxn ang="0">
                    <a:pos x="10" y="80"/>
                  </a:cxn>
                  <a:cxn ang="0">
                    <a:pos x="0" y="84"/>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57" name="Freeform 259"/>
              <p:cNvSpPr>
                <a:spLocks/>
              </p:cNvSpPr>
              <p:nvPr/>
            </p:nvSpPr>
            <p:spPr bwMode="auto">
              <a:xfrm>
                <a:off x="7225989" y="4134973"/>
                <a:ext cx="103604" cy="140968"/>
              </a:xfrm>
              <a:custGeom>
                <a:avLst/>
                <a:gdLst/>
                <a:ahLst/>
                <a:cxnLst>
                  <a:cxn ang="0">
                    <a:pos x="4" y="58"/>
                  </a:cxn>
                  <a:cxn ang="0">
                    <a:pos x="14" y="64"/>
                  </a:cxn>
                  <a:cxn ang="0">
                    <a:pos x="16" y="76"/>
                  </a:cxn>
                  <a:cxn ang="0">
                    <a:pos x="24" y="78"/>
                  </a:cxn>
                  <a:cxn ang="0">
                    <a:pos x="30" y="72"/>
                  </a:cxn>
                  <a:cxn ang="0">
                    <a:pos x="38" y="74"/>
                  </a:cxn>
                  <a:cxn ang="0">
                    <a:pos x="40" y="82"/>
                  </a:cxn>
                  <a:cxn ang="0">
                    <a:pos x="48" y="80"/>
                  </a:cxn>
                  <a:cxn ang="0">
                    <a:pos x="52" y="84"/>
                  </a:cxn>
                  <a:cxn ang="0">
                    <a:pos x="62" y="90"/>
                  </a:cxn>
                  <a:cxn ang="0">
                    <a:pos x="66" y="96"/>
                  </a:cxn>
                  <a:cxn ang="0">
                    <a:pos x="70" y="90"/>
                  </a:cxn>
                  <a:cxn ang="0">
                    <a:pos x="62" y="84"/>
                  </a:cxn>
                  <a:cxn ang="0">
                    <a:pos x="62" y="78"/>
                  </a:cxn>
                  <a:cxn ang="0">
                    <a:pos x="58" y="72"/>
                  </a:cxn>
                  <a:cxn ang="0">
                    <a:pos x="50" y="72"/>
                  </a:cxn>
                  <a:cxn ang="0">
                    <a:pos x="46" y="68"/>
                  </a:cxn>
                  <a:cxn ang="0">
                    <a:pos x="40" y="70"/>
                  </a:cxn>
                  <a:cxn ang="0">
                    <a:pos x="32" y="66"/>
                  </a:cxn>
                  <a:cxn ang="0">
                    <a:pos x="28" y="62"/>
                  </a:cxn>
                  <a:cxn ang="0">
                    <a:pos x="26" y="54"/>
                  </a:cxn>
                  <a:cxn ang="0">
                    <a:pos x="28" y="42"/>
                  </a:cxn>
                  <a:cxn ang="0">
                    <a:pos x="34" y="40"/>
                  </a:cxn>
                  <a:cxn ang="0">
                    <a:pos x="40" y="26"/>
                  </a:cxn>
                  <a:cxn ang="0">
                    <a:pos x="38" y="14"/>
                  </a:cxn>
                  <a:cxn ang="0">
                    <a:pos x="38" y="4"/>
                  </a:cxn>
                  <a:cxn ang="0">
                    <a:pos x="28" y="2"/>
                  </a:cxn>
                  <a:cxn ang="0">
                    <a:pos x="12" y="0"/>
                  </a:cxn>
                  <a:cxn ang="0">
                    <a:pos x="10" y="16"/>
                  </a:cxn>
                  <a:cxn ang="0">
                    <a:pos x="10" y="28"/>
                  </a:cxn>
                  <a:cxn ang="0">
                    <a:pos x="12" y="36"/>
                  </a:cxn>
                  <a:cxn ang="0">
                    <a:pos x="0" y="38"/>
                  </a:cxn>
                  <a:cxn ang="0">
                    <a:pos x="2" y="44"/>
                  </a:cxn>
                  <a:cxn ang="0">
                    <a:pos x="4" y="48"/>
                  </a:cxn>
                  <a:cxn ang="0">
                    <a:pos x="4" y="58"/>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58" name="Freeform 260"/>
              <p:cNvSpPr>
                <a:spLocks/>
              </p:cNvSpPr>
              <p:nvPr/>
            </p:nvSpPr>
            <p:spPr bwMode="auto">
              <a:xfrm>
                <a:off x="7163148" y="4309910"/>
                <a:ext cx="62841" cy="67937"/>
              </a:xfrm>
              <a:custGeom>
                <a:avLst/>
                <a:gdLst/>
                <a:ahLst/>
                <a:cxnLst>
                  <a:cxn ang="0">
                    <a:pos x="0" y="46"/>
                  </a:cxn>
                  <a:cxn ang="0">
                    <a:pos x="8" y="34"/>
                  </a:cxn>
                  <a:cxn ang="0">
                    <a:pos x="20" y="20"/>
                  </a:cxn>
                  <a:cxn ang="0">
                    <a:pos x="32" y="10"/>
                  </a:cxn>
                  <a:cxn ang="0">
                    <a:pos x="36" y="0"/>
                  </a:cxn>
                  <a:cxn ang="0">
                    <a:pos x="38" y="6"/>
                  </a:cxn>
                  <a:cxn ang="0">
                    <a:pos x="42" y="12"/>
                  </a:cxn>
                  <a:cxn ang="0">
                    <a:pos x="32" y="16"/>
                  </a:cxn>
                  <a:cxn ang="0">
                    <a:pos x="20" y="30"/>
                  </a:cxn>
                  <a:cxn ang="0">
                    <a:pos x="14" y="38"/>
                  </a:cxn>
                  <a:cxn ang="0">
                    <a:pos x="0" y="46"/>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59" name="Freeform 261"/>
              <p:cNvSpPr>
                <a:spLocks/>
              </p:cNvSpPr>
              <p:nvPr/>
            </p:nvSpPr>
            <p:spPr bwMode="auto">
              <a:xfrm>
                <a:off x="7273545" y="4343878"/>
                <a:ext cx="108699" cy="90017"/>
              </a:xfrm>
              <a:custGeom>
                <a:avLst/>
                <a:gdLst/>
                <a:ahLst/>
                <a:cxnLst>
                  <a:cxn ang="0">
                    <a:pos x="58" y="58"/>
                  </a:cxn>
                  <a:cxn ang="0">
                    <a:pos x="40" y="60"/>
                  </a:cxn>
                  <a:cxn ang="0">
                    <a:pos x="34" y="48"/>
                  </a:cxn>
                  <a:cxn ang="0">
                    <a:pos x="34" y="38"/>
                  </a:cxn>
                  <a:cxn ang="0">
                    <a:pos x="40" y="36"/>
                  </a:cxn>
                  <a:cxn ang="0">
                    <a:pos x="32" y="30"/>
                  </a:cxn>
                  <a:cxn ang="0">
                    <a:pos x="24" y="32"/>
                  </a:cxn>
                  <a:cxn ang="0">
                    <a:pos x="18" y="34"/>
                  </a:cxn>
                  <a:cxn ang="0">
                    <a:pos x="12" y="36"/>
                  </a:cxn>
                  <a:cxn ang="0">
                    <a:pos x="8" y="44"/>
                  </a:cxn>
                  <a:cxn ang="0">
                    <a:pos x="4" y="50"/>
                  </a:cxn>
                  <a:cxn ang="0">
                    <a:pos x="0" y="38"/>
                  </a:cxn>
                  <a:cxn ang="0">
                    <a:pos x="4" y="28"/>
                  </a:cxn>
                  <a:cxn ang="0">
                    <a:pos x="14" y="24"/>
                  </a:cxn>
                  <a:cxn ang="0">
                    <a:pos x="22" y="20"/>
                  </a:cxn>
                  <a:cxn ang="0">
                    <a:pos x="26" y="14"/>
                  </a:cxn>
                  <a:cxn ang="0">
                    <a:pos x="32" y="22"/>
                  </a:cxn>
                  <a:cxn ang="0">
                    <a:pos x="36" y="24"/>
                  </a:cxn>
                  <a:cxn ang="0">
                    <a:pos x="42" y="18"/>
                  </a:cxn>
                  <a:cxn ang="0">
                    <a:pos x="50" y="8"/>
                  </a:cxn>
                  <a:cxn ang="0">
                    <a:pos x="54" y="10"/>
                  </a:cxn>
                  <a:cxn ang="0">
                    <a:pos x="58" y="10"/>
                  </a:cxn>
                  <a:cxn ang="0">
                    <a:pos x="58" y="4"/>
                  </a:cxn>
                  <a:cxn ang="0">
                    <a:pos x="62" y="0"/>
                  </a:cxn>
                  <a:cxn ang="0">
                    <a:pos x="68" y="6"/>
                  </a:cxn>
                  <a:cxn ang="0">
                    <a:pos x="72" y="14"/>
                  </a:cxn>
                  <a:cxn ang="0">
                    <a:pos x="74" y="28"/>
                  </a:cxn>
                  <a:cxn ang="0">
                    <a:pos x="74" y="42"/>
                  </a:cxn>
                  <a:cxn ang="0">
                    <a:pos x="66" y="44"/>
                  </a:cxn>
                  <a:cxn ang="0">
                    <a:pos x="64" y="36"/>
                  </a:cxn>
                  <a:cxn ang="0">
                    <a:pos x="58" y="42"/>
                  </a:cxn>
                  <a:cxn ang="0">
                    <a:pos x="54" y="46"/>
                  </a:cxn>
                  <a:cxn ang="0">
                    <a:pos x="58" y="58"/>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60" name="Freeform 262"/>
              <p:cNvSpPr>
                <a:spLocks/>
              </p:cNvSpPr>
              <p:nvPr/>
            </p:nvSpPr>
            <p:spPr bwMode="auto">
              <a:xfrm>
                <a:off x="7332990" y="4275941"/>
                <a:ext cx="25476" cy="33968"/>
              </a:xfrm>
              <a:custGeom>
                <a:avLst/>
                <a:gdLst/>
                <a:ahLst/>
                <a:cxnLst>
                  <a:cxn ang="0">
                    <a:pos x="0" y="4"/>
                  </a:cxn>
                  <a:cxn ang="0">
                    <a:pos x="12" y="0"/>
                  </a:cxn>
                  <a:cxn ang="0">
                    <a:pos x="18" y="2"/>
                  </a:cxn>
                  <a:cxn ang="0">
                    <a:pos x="18" y="16"/>
                  </a:cxn>
                  <a:cxn ang="0">
                    <a:pos x="18" y="22"/>
                  </a:cxn>
                  <a:cxn ang="0">
                    <a:pos x="10" y="18"/>
                  </a:cxn>
                  <a:cxn ang="0">
                    <a:pos x="4" y="12"/>
                  </a:cxn>
                  <a:cxn ang="0">
                    <a:pos x="0" y="4"/>
                  </a:cxn>
                </a:cxnLst>
                <a:rect l="0" t="0" r="r" b="b"/>
                <a:pathLst>
                  <a:path w="18" h="22">
                    <a:moveTo>
                      <a:pt x="0" y="4"/>
                    </a:moveTo>
                    <a:lnTo>
                      <a:pt x="12" y="0"/>
                    </a:lnTo>
                    <a:lnTo>
                      <a:pt x="18" y="2"/>
                    </a:lnTo>
                    <a:lnTo>
                      <a:pt x="18" y="16"/>
                    </a:lnTo>
                    <a:lnTo>
                      <a:pt x="18" y="22"/>
                    </a:lnTo>
                    <a:lnTo>
                      <a:pt x="10" y="18"/>
                    </a:lnTo>
                    <a:lnTo>
                      <a:pt x="4" y="12"/>
                    </a:lnTo>
                    <a:lnTo>
                      <a:pt x="0" y="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61" name="Freeform 263"/>
              <p:cNvSpPr>
                <a:spLocks/>
              </p:cNvSpPr>
              <p:nvPr/>
            </p:nvSpPr>
            <p:spPr bwMode="auto">
              <a:xfrm>
                <a:off x="7237878" y="4252163"/>
                <a:ext cx="28873" cy="35667"/>
              </a:xfrm>
              <a:custGeom>
                <a:avLst/>
                <a:gdLst/>
                <a:ahLst/>
                <a:cxnLst>
                  <a:cxn ang="0">
                    <a:pos x="0" y="0"/>
                  </a:cxn>
                  <a:cxn ang="0">
                    <a:pos x="10" y="2"/>
                  </a:cxn>
                  <a:cxn ang="0">
                    <a:pos x="20" y="10"/>
                  </a:cxn>
                  <a:cxn ang="0">
                    <a:pos x="18" y="22"/>
                  </a:cxn>
                  <a:cxn ang="0">
                    <a:pos x="12" y="24"/>
                  </a:cxn>
                  <a:cxn ang="0">
                    <a:pos x="6" y="10"/>
                  </a:cxn>
                  <a:cxn ang="0">
                    <a:pos x="2" y="6"/>
                  </a:cxn>
                  <a:cxn ang="0">
                    <a:pos x="0" y="0"/>
                  </a:cxn>
                </a:cxnLst>
                <a:rect l="0" t="0" r="r" b="b"/>
                <a:pathLst>
                  <a:path w="20" h="24">
                    <a:moveTo>
                      <a:pt x="0" y="0"/>
                    </a:moveTo>
                    <a:lnTo>
                      <a:pt x="10" y="2"/>
                    </a:lnTo>
                    <a:lnTo>
                      <a:pt x="20" y="10"/>
                    </a:lnTo>
                    <a:lnTo>
                      <a:pt x="18" y="22"/>
                    </a:lnTo>
                    <a:lnTo>
                      <a:pt x="12" y="24"/>
                    </a:lnTo>
                    <a:lnTo>
                      <a:pt x="6" y="10"/>
                    </a:lnTo>
                    <a:lnTo>
                      <a:pt x="2" y="6"/>
                    </a:lnTo>
                    <a:lnTo>
                      <a:pt x="0"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62" name="Freeform 264"/>
              <p:cNvSpPr>
                <a:spLocks/>
              </p:cNvSpPr>
              <p:nvPr/>
            </p:nvSpPr>
            <p:spPr bwMode="auto">
              <a:xfrm>
                <a:off x="7276941" y="4298021"/>
                <a:ext cx="32270" cy="28873"/>
              </a:xfrm>
              <a:custGeom>
                <a:avLst/>
                <a:gdLst/>
                <a:ahLst/>
                <a:cxnLst>
                  <a:cxn ang="0">
                    <a:pos x="0" y="0"/>
                  </a:cxn>
                  <a:cxn ang="0">
                    <a:pos x="0" y="10"/>
                  </a:cxn>
                  <a:cxn ang="0">
                    <a:pos x="0" y="20"/>
                  </a:cxn>
                  <a:cxn ang="0">
                    <a:pos x="6" y="16"/>
                  </a:cxn>
                  <a:cxn ang="0">
                    <a:pos x="18" y="8"/>
                  </a:cxn>
                  <a:cxn ang="0">
                    <a:pos x="22" y="2"/>
                  </a:cxn>
                  <a:cxn ang="0">
                    <a:pos x="14" y="0"/>
                  </a:cxn>
                  <a:cxn ang="0">
                    <a:pos x="8" y="2"/>
                  </a:cxn>
                  <a:cxn ang="0">
                    <a:pos x="0" y="0"/>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63" name="Freeform 265"/>
              <p:cNvSpPr>
                <a:spLocks/>
              </p:cNvSpPr>
              <p:nvPr/>
            </p:nvSpPr>
            <p:spPr bwMode="auto">
              <a:xfrm>
                <a:off x="7285434" y="4315005"/>
                <a:ext cx="35666" cy="40762"/>
              </a:xfrm>
              <a:custGeom>
                <a:avLst/>
                <a:gdLst/>
                <a:ahLst/>
                <a:cxnLst>
                  <a:cxn ang="0">
                    <a:pos x="0" y="18"/>
                  </a:cxn>
                  <a:cxn ang="0">
                    <a:pos x="6" y="26"/>
                  </a:cxn>
                  <a:cxn ang="0">
                    <a:pos x="14" y="28"/>
                  </a:cxn>
                  <a:cxn ang="0">
                    <a:pos x="14" y="16"/>
                  </a:cxn>
                  <a:cxn ang="0">
                    <a:pos x="18" y="12"/>
                  </a:cxn>
                  <a:cxn ang="0">
                    <a:pos x="24" y="8"/>
                  </a:cxn>
                  <a:cxn ang="0">
                    <a:pos x="22" y="4"/>
                  </a:cxn>
                  <a:cxn ang="0">
                    <a:pos x="16" y="0"/>
                  </a:cxn>
                  <a:cxn ang="0">
                    <a:pos x="10" y="2"/>
                  </a:cxn>
                  <a:cxn ang="0">
                    <a:pos x="8" y="10"/>
                  </a:cxn>
                  <a:cxn ang="0">
                    <a:pos x="4" y="16"/>
                  </a:cxn>
                  <a:cxn ang="0">
                    <a:pos x="0" y="18"/>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grpSp>
        <p:sp>
          <p:nvSpPr>
            <p:cNvPr id="211" name="Freeform 217"/>
            <p:cNvSpPr>
              <a:spLocks/>
            </p:cNvSpPr>
            <p:nvPr/>
          </p:nvSpPr>
          <p:spPr bwMode="auto">
            <a:xfrm>
              <a:off x="2929015" y="3515728"/>
              <a:ext cx="397051" cy="322604"/>
            </a:xfrm>
            <a:custGeom>
              <a:avLst/>
              <a:gdLst/>
              <a:ahLst/>
              <a:cxnLst>
                <a:cxn ang="0">
                  <a:pos x="0" y="68"/>
                </a:cxn>
                <a:cxn ang="0">
                  <a:pos x="4" y="46"/>
                </a:cxn>
                <a:cxn ang="0">
                  <a:pos x="22" y="52"/>
                </a:cxn>
                <a:cxn ang="0">
                  <a:pos x="26" y="48"/>
                </a:cxn>
                <a:cxn ang="0">
                  <a:pos x="32" y="40"/>
                </a:cxn>
                <a:cxn ang="0">
                  <a:pos x="44" y="38"/>
                </a:cxn>
                <a:cxn ang="0">
                  <a:pos x="46" y="32"/>
                </a:cxn>
                <a:cxn ang="0">
                  <a:pos x="52" y="26"/>
                </a:cxn>
                <a:cxn ang="0">
                  <a:pos x="40" y="10"/>
                </a:cxn>
                <a:cxn ang="0">
                  <a:pos x="68" y="6"/>
                </a:cxn>
                <a:cxn ang="0">
                  <a:pos x="70" y="0"/>
                </a:cxn>
                <a:cxn ang="0">
                  <a:pos x="90" y="4"/>
                </a:cxn>
                <a:cxn ang="0">
                  <a:pos x="126" y="24"/>
                </a:cxn>
                <a:cxn ang="0">
                  <a:pos x="134" y="36"/>
                </a:cxn>
                <a:cxn ang="0">
                  <a:pos x="136" y="40"/>
                </a:cxn>
                <a:cxn ang="0">
                  <a:pos x="144" y="42"/>
                </a:cxn>
                <a:cxn ang="0">
                  <a:pos x="158" y="52"/>
                </a:cxn>
                <a:cxn ang="0">
                  <a:pos x="174" y="52"/>
                </a:cxn>
                <a:cxn ang="0">
                  <a:pos x="190" y="52"/>
                </a:cxn>
                <a:cxn ang="0">
                  <a:pos x="200" y="54"/>
                </a:cxn>
                <a:cxn ang="0">
                  <a:pos x="208" y="62"/>
                </a:cxn>
                <a:cxn ang="0">
                  <a:pos x="216" y="62"/>
                </a:cxn>
                <a:cxn ang="0">
                  <a:pos x="226" y="82"/>
                </a:cxn>
                <a:cxn ang="0">
                  <a:pos x="234" y="88"/>
                </a:cxn>
                <a:cxn ang="0">
                  <a:pos x="242" y="96"/>
                </a:cxn>
                <a:cxn ang="0">
                  <a:pos x="244" y="110"/>
                </a:cxn>
                <a:cxn ang="0">
                  <a:pos x="248" y="118"/>
                </a:cxn>
                <a:cxn ang="0">
                  <a:pos x="256" y="128"/>
                </a:cxn>
                <a:cxn ang="0">
                  <a:pos x="260" y="132"/>
                </a:cxn>
                <a:cxn ang="0">
                  <a:pos x="282" y="158"/>
                </a:cxn>
                <a:cxn ang="0">
                  <a:pos x="290" y="160"/>
                </a:cxn>
                <a:cxn ang="0">
                  <a:pos x="302" y="164"/>
                </a:cxn>
                <a:cxn ang="0">
                  <a:pos x="308" y="166"/>
                </a:cxn>
                <a:cxn ang="0">
                  <a:pos x="326" y="164"/>
                </a:cxn>
                <a:cxn ang="0">
                  <a:pos x="330" y="172"/>
                </a:cxn>
                <a:cxn ang="0">
                  <a:pos x="330" y="186"/>
                </a:cxn>
                <a:cxn ang="0">
                  <a:pos x="322" y="204"/>
                </a:cxn>
                <a:cxn ang="0">
                  <a:pos x="306" y="208"/>
                </a:cxn>
                <a:cxn ang="0">
                  <a:pos x="290" y="216"/>
                </a:cxn>
                <a:cxn ang="0">
                  <a:pos x="274" y="226"/>
                </a:cxn>
                <a:cxn ang="0">
                  <a:pos x="258" y="224"/>
                </a:cxn>
                <a:cxn ang="0">
                  <a:pos x="226" y="230"/>
                </a:cxn>
                <a:cxn ang="0">
                  <a:pos x="200" y="254"/>
                </a:cxn>
                <a:cxn ang="0">
                  <a:pos x="170" y="248"/>
                </a:cxn>
                <a:cxn ang="0">
                  <a:pos x="136" y="250"/>
                </a:cxn>
                <a:cxn ang="0">
                  <a:pos x="128" y="268"/>
                </a:cxn>
                <a:cxn ang="0">
                  <a:pos x="120" y="250"/>
                </a:cxn>
                <a:cxn ang="0">
                  <a:pos x="106" y="232"/>
                </a:cxn>
                <a:cxn ang="0">
                  <a:pos x="96" y="212"/>
                </a:cxn>
                <a:cxn ang="0">
                  <a:pos x="88" y="202"/>
                </a:cxn>
                <a:cxn ang="0">
                  <a:pos x="76" y="200"/>
                </a:cxn>
                <a:cxn ang="0">
                  <a:pos x="68" y="184"/>
                </a:cxn>
                <a:cxn ang="0">
                  <a:pos x="68" y="160"/>
                </a:cxn>
                <a:cxn ang="0">
                  <a:pos x="56" y="142"/>
                </a:cxn>
                <a:cxn ang="0">
                  <a:pos x="42" y="136"/>
                </a:cxn>
                <a:cxn ang="0">
                  <a:pos x="38" y="126"/>
                </a:cxn>
                <a:cxn ang="0">
                  <a:pos x="38" y="114"/>
                </a:cxn>
                <a:cxn ang="0">
                  <a:pos x="18" y="90"/>
                </a:cxn>
                <a:cxn ang="0">
                  <a:pos x="8" y="70"/>
                </a:cxn>
                <a:cxn ang="0">
                  <a:pos x="0" y="68"/>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13" name="Freeform 230"/>
            <p:cNvSpPr>
              <a:spLocks/>
            </p:cNvSpPr>
            <p:nvPr/>
          </p:nvSpPr>
          <p:spPr bwMode="auto">
            <a:xfrm>
              <a:off x="4125685" y="3754235"/>
              <a:ext cx="155788" cy="288138"/>
            </a:xfrm>
            <a:custGeom>
              <a:avLst/>
              <a:gdLst/>
              <a:ahLst/>
              <a:cxnLst>
                <a:cxn ang="0">
                  <a:pos x="20" y="198"/>
                </a:cxn>
                <a:cxn ang="0">
                  <a:pos x="14" y="174"/>
                </a:cxn>
                <a:cxn ang="0">
                  <a:pos x="28" y="152"/>
                </a:cxn>
                <a:cxn ang="0">
                  <a:pos x="26" y="130"/>
                </a:cxn>
                <a:cxn ang="0">
                  <a:pos x="18" y="102"/>
                </a:cxn>
                <a:cxn ang="0">
                  <a:pos x="20" y="74"/>
                </a:cxn>
                <a:cxn ang="0">
                  <a:pos x="4" y="50"/>
                </a:cxn>
                <a:cxn ang="0">
                  <a:pos x="4" y="24"/>
                </a:cxn>
                <a:cxn ang="0">
                  <a:pos x="22" y="10"/>
                </a:cxn>
                <a:cxn ang="0">
                  <a:pos x="48" y="6"/>
                </a:cxn>
                <a:cxn ang="0">
                  <a:pos x="56" y="16"/>
                </a:cxn>
                <a:cxn ang="0">
                  <a:pos x="56" y="34"/>
                </a:cxn>
                <a:cxn ang="0">
                  <a:pos x="68" y="42"/>
                </a:cxn>
                <a:cxn ang="0">
                  <a:pos x="88" y="40"/>
                </a:cxn>
                <a:cxn ang="0">
                  <a:pos x="116" y="50"/>
                </a:cxn>
                <a:cxn ang="0">
                  <a:pos x="130" y="76"/>
                </a:cxn>
                <a:cxn ang="0">
                  <a:pos x="126" y="98"/>
                </a:cxn>
                <a:cxn ang="0">
                  <a:pos x="78" y="112"/>
                </a:cxn>
                <a:cxn ang="0">
                  <a:pos x="82" y="130"/>
                </a:cxn>
                <a:cxn ang="0">
                  <a:pos x="84" y="144"/>
                </a:cxn>
                <a:cxn ang="0">
                  <a:pos x="56" y="126"/>
                </a:cxn>
                <a:cxn ang="0">
                  <a:pos x="44" y="116"/>
                </a:cxn>
                <a:cxn ang="0">
                  <a:pos x="40" y="132"/>
                </a:cxn>
                <a:cxn ang="0">
                  <a:pos x="32" y="154"/>
                </a:cxn>
                <a:cxn ang="0">
                  <a:pos x="24" y="178"/>
                </a:cxn>
                <a:cxn ang="0">
                  <a:pos x="40" y="186"/>
                </a:cxn>
                <a:cxn ang="0">
                  <a:pos x="46" y="210"/>
                </a:cxn>
                <a:cxn ang="0">
                  <a:pos x="64" y="222"/>
                </a:cxn>
                <a:cxn ang="0">
                  <a:pos x="68" y="234"/>
                </a:cxn>
                <a:cxn ang="0">
                  <a:pos x="56" y="238"/>
                </a:cxn>
                <a:cxn ang="0">
                  <a:pos x="52" y="226"/>
                </a:cxn>
                <a:cxn ang="0">
                  <a:pos x="34" y="214"/>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14" name="Freeform 204"/>
            <p:cNvSpPr>
              <a:spLocks/>
            </p:cNvSpPr>
            <p:nvPr/>
          </p:nvSpPr>
          <p:spPr bwMode="auto">
            <a:xfrm>
              <a:off x="2769092" y="3296522"/>
              <a:ext cx="350177" cy="135108"/>
            </a:xfrm>
            <a:custGeom>
              <a:avLst/>
              <a:gdLst/>
              <a:ahLst/>
              <a:cxnLst>
                <a:cxn ang="0">
                  <a:pos x="0" y="46"/>
                </a:cxn>
                <a:cxn ang="0">
                  <a:pos x="6" y="34"/>
                </a:cxn>
                <a:cxn ang="0">
                  <a:pos x="26" y="34"/>
                </a:cxn>
                <a:cxn ang="0">
                  <a:pos x="46" y="34"/>
                </a:cxn>
                <a:cxn ang="0">
                  <a:pos x="52" y="26"/>
                </a:cxn>
                <a:cxn ang="0">
                  <a:pos x="52" y="22"/>
                </a:cxn>
                <a:cxn ang="0">
                  <a:pos x="46" y="16"/>
                </a:cxn>
                <a:cxn ang="0">
                  <a:pos x="82" y="18"/>
                </a:cxn>
                <a:cxn ang="0">
                  <a:pos x="110" y="0"/>
                </a:cxn>
                <a:cxn ang="0">
                  <a:pos x="146" y="12"/>
                </a:cxn>
                <a:cxn ang="0">
                  <a:pos x="160" y="16"/>
                </a:cxn>
                <a:cxn ang="0">
                  <a:pos x="182" y="22"/>
                </a:cxn>
                <a:cxn ang="0">
                  <a:pos x="218" y="22"/>
                </a:cxn>
                <a:cxn ang="0">
                  <a:pos x="242" y="10"/>
                </a:cxn>
                <a:cxn ang="0">
                  <a:pos x="252" y="14"/>
                </a:cxn>
                <a:cxn ang="0">
                  <a:pos x="262" y="10"/>
                </a:cxn>
                <a:cxn ang="0">
                  <a:pos x="274" y="20"/>
                </a:cxn>
                <a:cxn ang="0">
                  <a:pos x="274" y="42"/>
                </a:cxn>
                <a:cxn ang="0">
                  <a:pos x="292" y="46"/>
                </a:cxn>
                <a:cxn ang="0">
                  <a:pos x="282" y="52"/>
                </a:cxn>
                <a:cxn ang="0">
                  <a:pos x="286" y="68"/>
                </a:cxn>
                <a:cxn ang="0">
                  <a:pos x="292" y="88"/>
                </a:cxn>
                <a:cxn ang="0">
                  <a:pos x="282" y="90"/>
                </a:cxn>
                <a:cxn ang="0">
                  <a:pos x="252" y="92"/>
                </a:cxn>
                <a:cxn ang="0">
                  <a:pos x="214" y="100"/>
                </a:cxn>
                <a:cxn ang="0">
                  <a:pos x="190" y="96"/>
                </a:cxn>
                <a:cxn ang="0">
                  <a:pos x="182" y="100"/>
                </a:cxn>
                <a:cxn ang="0">
                  <a:pos x="164" y="96"/>
                </a:cxn>
                <a:cxn ang="0">
                  <a:pos x="154" y="112"/>
                </a:cxn>
                <a:cxn ang="0">
                  <a:pos x="156" y="96"/>
                </a:cxn>
                <a:cxn ang="0">
                  <a:pos x="146" y="100"/>
                </a:cxn>
                <a:cxn ang="0">
                  <a:pos x="128" y="100"/>
                </a:cxn>
                <a:cxn ang="0">
                  <a:pos x="110" y="110"/>
                </a:cxn>
                <a:cxn ang="0">
                  <a:pos x="92" y="104"/>
                </a:cxn>
                <a:cxn ang="0">
                  <a:pos x="72" y="96"/>
                </a:cxn>
                <a:cxn ang="0">
                  <a:pos x="68" y="104"/>
                </a:cxn>
                <a:cxn ang="0">
                  <a:pos x="50" y="108"/>
                </a:cxn>
                <a:cxn ang="0">
                  <a:pos x="34" y="96"/>
                </a:cxn>
                <a:cxn ang="0">
                  <a:pos x="16" y="84"/>
                </a:cxn>
                <a:cxn ang="0">
                  <a:pos x="6" y="74"/>
                </a:cxn>
                <a:cxn ang="0">
                  <a:pos x="14" y="62"/>
                </a:cxn>
                <a:cxn ang="0">
                  <a:pos x="10" y="48"/>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15" name="Freeform 175"/>
            <p:cNvSpPr>
              <a:spLocks/>
            </p:cNvSpPr>
            <p:nvPr/>
          </p:nvSpPr>
          <p:spPr bwMode="auto">
            <a:xfrm>
              <a:off x="2686373" y="3049744"/>
              <a:ext cx="344663" cy="191633"/>
            </a:xfrm>
            <a:custGeom>
              <a:avLst/>
              <a:gdLst/>
              <a:ahLst/>
              <a:cxnLst>
                <a:cxn ang="0">
                  <a:pos x="158" y="6"/>
                </a:cxn>
                <a:cxn ang="0">
                  <a:pos x="168" y="0"/>
                </a:cxn>
                <a:cxn ang="0">
                  <a:pos x="192" y="0"/>
                </a:cxn>
                <a:cxn ang="0">
                  <a:pos x="194" y="22"/>
                </a:cxn>
                <a:cxn ang="0">
                  <a:pos x="216" y="40"/>
                </a:cxn>
                <a:cxn ang="0">
                  <a:pos x="250" y="48"/>
                </a:cxn>
                <a:cxn ang="0">
                  <a:pos x="286" y="58"/>
                </a:cxn>
                <a:cxn ang="0">
                  <a:pos x="284" y="90"/>
                </a:cxn>
                <a:cxn ang="0">
                  <a:pos x="258" y="98"/>
                </a:cxn>
                <a:cxn ang="0">
                  <a:pos x="242" y="112"/>
                </a:cxn>
                <a:cxn ang="0">
                  <a:pos x="208" y="124"/>
                </a:cxn>
                <a:cxn ang="0">
                  <a:pos x="190" y="132"/>
                </a:cxn>
                <a:cxn ang="0">
                  <a:pos x="206" y="140"/>
                </a:cxn>
                <a:cxn ang="0">
                  <a:pos x="216" y="144"/>
                </a:cxn>
                <a:cxn ang="0">
                  <a:pos x="238" y="144"/>
                </a:cxn>
                <a:cxn ang="0">
                  <a:pos x="234" y="150"/>
                </a:cxn>
                <a:cxn ang="0">
                  <a:pos x="210" y="150"/>
                </a:cxn>
                <a:cxn ang="0">
                  <a:pos x="194" y="160"/>
                </a:cxn>
                <a:cxn ang="0">
                  <a:pos x="184" y="152"/>
                </a:cxn>
                <a:cxn ang="0">
                  <a:pos x="170" y="140"/>
                </a:cxn>
                <a:cxn ang="0">
                  <a:pos x="184" y="132"/>
                </a:cxn>
                <a:cxn ang="0">
                  <a:pos x="162" y="128"/>
                </a:cxn>
                <a:cxn ang="0">
                  <a:pos x="146" y="116"/>
                </a:cxn>
                <a:cxn ang="0">
                  <a:pos x="138" y="126"/>
                </a:cxn>
                <a:cxn ang="0">
                  <a:pos x="120" y="146"/>
                </a:cxn>
                <a:cxn ang="0">
                  <a:pos x="110" y="144"/>
                </a:cxn>
                <a:cxn ang="0">
                  <a:pos x="100" y="140"/>
                </a:cxn>
                <a:cxn ang="0">
                  <a:pos x="110" y="120"/>
                </a:cxn>
                <a:cxn ang="0">
                  <a:pos x="132" y="116"/>
                </a:cxn>
                <a:cxn ang="0">
                  <a:pos x="118" y="102"/>
                </a:cxn>
                <a:cxn ang="0">
                  <a:pos x="98" y="82"/>
                </a:cxn>
                <a:cxn ang="0">
                  <a:pos x="84" y="80"/>
                </a:cxn>
                <a:cxn ang="0">
                  <a:pos x="68" y="84"/>
                </a:cxn>
                <a:cxn ang="0">
                  <a:pos x="44" y="92"/>
                </a:cxn>
                <a:cxn ang="0">
                  <a:pos x="10" y="94"/>
                </a:cxn>
                <a:cxn ang="0">
                  <a:pos x="0" y="82"/>
                </a:cxn>
                <a:cxn ang="0">
                  <a:pos x="8" y="66"/>
                </a:cxn>
                <a:cxn ang="0">
                  <a:pos x="18" y="46"/>
                </a:cxn>
                <a:cxn ang="0">
                  <a:pos x="32" y="36"/>
                </a:cxn>
                <a:cxn ang="0">
                  <a:pos x="28" y="16"/>
                </a:cxn>
                <a:cxn ang="0">
                  <a:pos x="84" y="14"/>
                </a:cxn>
                <a:cxn ang="0">
                  <a:pos x="114" y="20"/>
                </a:cxn>
                <a:cxn ang="0">
                  <a:pos x="138" y="4"/>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16" name="Freeform 210"/>
            <p:cNvSpPr>
              <a:spLocks/>
            </p:cNvSpPr>
            <p:nvPr/>
          </p:nvSpPr>
          <p:spPr bwMode="auto">
            <a:xfrm>
              <a:off x="3241969" y="3645321"/>
              <a:ext cx="100641" cy="67554"/>
            </a:xfrm>
            <a:custGeom>
              <a:avLst/>
              <a:gdLst/>
              <a:ahLst/>
              <a:cxnLst>
                <a:cxn ang="0">
                  <a:pos x="0" y="24"/>
                </a:cxn>
                <a:cxn ang="0">
                  <a:pos x="8" y="34"/>
                </a:cxn>
                <a:cxn ang="0">
                  <a:pos x="22" y="50"/>
                </a:cxn>
                <a:cxn ang="0">
                  <a:pos x="48" y="56"/>
                </a:cxn>
                <a:cxn ang="0">
                  <a:pos x="66" y="56"/>
                </a:cxn>
                <a:cxn ang="0">
                  <a:pos x="84" y="24"/>
                </a:cxn>
                <a:cxn ang="0">
                  <a:pos x="82" y="10"/>
                </a:cxn>
                <a:cxn ang="0">
                  <a:pos x="80" y="2"/>
                </a:cxn>
                <a:cxn ang="0">
                  <a:pos x="76" y="0"/>
                </a:cxn>
                <a:cxn ang="0">
                  <a:pos x="68" y="10"/>
                </a:cxn>
                <a:cxn ang="0">
                  <a:pos x="58" y="18"/>
                </a:cxn>
                <a:cxn ang="0">
                  <a:pos x="50" y="28"/>
                </a:cxn>
                <a:cxn ang="0">
                  <a:pos x="42" y="30"/>
                </a:cxn>
                <a:cxn ang="0">
                  <a:pos x="32" y="26"/>
                </a:cxn>
                <a:cxn ang="0">
                  <a:pos x="26" y="30"/>
                </a:cxn>
                <a:cxn ang="0">
                  <a:pos x="22" y="32"/>
                </a:cxn>
                <a:cxn ang="0">
                  <a:pos x="14" y="30"/>
                </a:cxn>
                <a:cxn ang="0">
                  <a:pos x="8" y="24"/>
                </a:cxn>
                <a:cxn ang="0">
                  <a:pos x="4" y="20"/>
                </a:cxn>
                <a:cxn ang="0">
                  <a:pos x="0" y="24"/>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grpSp>
          <p:nvGrpSpPr>
            <p:cNvPr id="217" name="Group 216"/>
            <p:cNvGrpSpPr/>
            <p:nvPr/>
          </p:nvGrpSpPr>
          <p:grpSpPr>
            <a:xfrm>
              <a:off x="2114233" y="2878791"/>
              <a:ext cx="190254" cy="230235"/>
              <a:chOff x="4224887" y="3005526"/>
              <a:chExt cx="234382" cy="283636"/>
            </a:xfrm>
            <a:grpFill/>
          </p:grpSpPr>
          <p:sp>
            <p:nvSpPr>
              <p:cNvPr id="254" name="Freeform 147"/>
              <p:cNvSpPr>
                <a:spLocks/>
              </p:cNvSpPr>
              <p:nvPr/>
            </p:nvSpPr>
            <p:spPr bwMode="auto">
              <a:xfrm>
                <a:off x="4272443" y="3005526"/>
                <a:ext cx="186826" cy="283636"/>
              </a:xfrm>
              <a:custGeom>
                <a:avLst/>
                <a:gdLst/>
                <a:ahLst/>
                <a:cxnLst>
                  <a:cxn ang="0">
                    <a:pos x="38" y="84"/>
                  </a:cxn>
                  <a:cxn ang="0">
                    <a:pos x="16" y="90"/>
                  </a:cxn>
                  <a:cxn ang="0">
                    <a:pos x="20" y="76"/>
                  </a:cxn>
                  <a:cxn ang="0">
                    <a:pos x="14" y="60"/>
                  </a:cxn>
                  <a:cxn ang="0">
                    <a:pos x="0" y="60"/>
                  </a:cxn>
                  <a:cxn ang="0">
                    <a:pos x="4" y="44"/>
                  </a:cxn>
                  <a:cxn ang="0">
                    <a:pos x="2" y="20"/>
                  </a:cxn>
                  <a:cxn ang="0">
                    <a:pos x="16" y="0"/>
                  </a:cxn>
                  <a:cxn ang="0">
                    <a:pos x="28" y="26"/>
                  </a:cxn>
                  <a:cxn ang="0">
                    <a:pos x="60" y="38"/>
                  </a:cxn>
                  <a:cxn ang="0">
                    <a:pos x="40" y="58"/>
                  </a:cxn>
                  <a:cxn ang="0">
                    <a:pos x="42" y="70"/>
                  </a:cxn>
                  <a:cxn ang="0">
                    <a:pos x="66" y="68"/>
                  </a:cxn>
                  <a:cxn ang="0">
                    <a:pos x="72" y="90"/>
                  </a:cxn>
                  <a:cxn ang="0">
                    <a:pos x="92" y="110"/>
                  </a:cxn>
                  <a:cxn ang="0">
                    <a:pos x="98" y="130"/>
                  </a:cxn>
                  <a:cxn ang="0">
                    <a:pos x="116" y="130"/>
                  </a:cxn>
                  <a:cxn ang="0">
                    <a:pos x="120" y="148"/>
                  </a:cxn>
                  <a:cxn ang="0">
                    <a:pos x="102" y="160"/>
                  </a:cxn>
                  <a:cxn ang="0">
                    <a:pos x="116" y="166"/>
                  </a:cxn>
                  <a:cxn ang="0">
                    <a:pos x="96" y="176"/>
                  </a:cxn>
                  <a:cxn ang="0">
                    <a:pos x="38" y="176"/>
                  </a:cxn>
                  <a:cxn ang="0">
                    <a:pos x="22" y="184"/>
                  </a:cxn>
                  <a:cxn ang="0">
                    <a:pos x="6" y="188"/>
                  </a:cxn>
                  <a:cxn ang="0">
                    <a:pos x="34" y="164"/>
                  </a:cxn>
                  <a:cxn ang="0">
                    <a:pos x="54" y="162"/>
                  </a:cxn>
                  <a:cxn ang="0">
                    <a:pos x="48" y="160"/>
                  </a:cxn>
                  <a:cxn ang="0">
                    <a:pos x="30" y="158"/>
                  </a:cxn>
                  <a:cxn ang="0">
                    <a:pos x="14" y="158"/>
                  </a:cxn>
                  <a:cxn ang="0">
                    <a:pos x="18" y="148"/>
                  </a:cxn>
                  <a:cxn ang="0">
                    <a:pos x="34" y="136"/>
                  </a:cxn>
                  <a:cxn ang="0">
                    <a:pos x="24" y="128"/>
                  </a:cxn>
                  <a:cxn ang="0">
                    <a:pos x="48" y="122"/>
                  </a:cxn>
                  <a:cxn ang="0">
                    <a:pos x="52" y="102"/>
                  </a:cxn>
                  <a:cxn ang="0">
                    <a:pos x="44" y="86"/>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55" name="Freeform 148"/>
              <p:cNvSpPr>
                <a:spLocks/>
              </p:cNvSpPr>
              <p:nvPr/>
            </p:nvSpPr>
            <p:spPr bwMode="auto">
              <a:xfrm>
                <a:off x="4224887" y="3124415"/>
                <a:ext cx="56047" cy="35667"/>
              </a:xfrm>
              <a:custGeom>
                <a:avLst/>
                <a:gdLst/>
                <a:ahLst/>
                <a:cxnLst>
                  <a:cxn ang="0">
                    <a:pos x="12" y="0"/>
                  </a:cxn>
                  <a:cxn ang="0">
                    <a:pos x="30" y="2"/>
                  </a:cxn>
                  <a:cxn ang="0">
                    <a:pos x="34" y="8"/>
                  </a:cxn>
                  <a:cxn ang="0">
                    <a:pos x="38" y="16"/>
                  </a:cxn>
                  <a:cxn ang="0">
                    <a:pos x="34" y="24"/>
                  </a:cxn>
                  <a:cxn ang="0">
                    <a:pos x="22" y="24"/>
                  </a:cxn>
                  <a:cxn ang="0">
                    <a:pos x="16" y="18"/>
                  </a:cxn>
                  <a:cxn ang="0">
                    <a:pos x="8" y="22"/>
                  </a:cxn>
                  <a:cxn ang="0">
                    <a:pos x="0" y="18"/>
                  </a:cxn>
                  <a:cxn ang="0">
                    <a:pos x="4" y="8"/>
                  </a:cxn>
                  <a:cxn ang="0">
                    <a:pos x="12" y="0"/>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grpSp>
        <p:sp>
          <p:nvSpPr>
            <p:cNvPr id="218" name="Freeform 222"/>
            <p:cNvSpPr>
              <a:spLocks/>
            </p:cNvSpPr>
            <p:nvPr/>
          </p:nvSpPr>
          <p:spPr bwMode="auto">
            <a:xfrm>
              <a:off x="4216675" y="3703225"/>
              <a:ext cx="133730" cy="281245"/>
            </a:xfrm>
            <a:custGeom>
              <a:avLst/>
              <a:gdLst/>
              <a:ahLst/>
              <a:cxnLst>
                <a:cxn ang="0">
                  <a:pos x="42" y="204"/>
                </a:cxn>
                <a:cxn ang="0">
                  <a:pos x="44" y="206"/>
                </a:cxn>
                <a:cxn ang="0">
                  <a:pos x="44" y="208"/>
                </a:cxn>
                <a:cxn ang="0">
                  <a:pos x="44" y="214"/>
                </a:cxn>
                <a:cxn ang="0">
                  <a:pos x="42" y="214"/>
                </a:cxn>
                <a:cxn ang="0">
                  <a:pos x="40" y="234"/>
                </a:cxn>
                <a:cxn ang="0">
                  <a:pos x="52" y="226"/>
                </a:cxn>
                <a:cxn ang="0">
                  <a:pos x="66" y="218"/>
                </a:cxn>
                <a:cxn ang="0">
                  <a:pos x="66" y="210"/>
                </a:cxn>
                <a:cxn ang="0">
                  <a:pos x="70" y="204"/>
                </a:cxn>
                <a:cxn ang="0">
                  <a:pos x="82" y="206"/>
                </a:cxn>
                <a:cxn ang="0">
                  <a:pos x="94" y="202"/>
                </a:cxn>
                <a:cxn ang="0">
                  <a:pos x="108" y="190"/>
                </a:cxn>
                <a:cxn ang="0">
                  <a:pos x="112" y="172"/>
                </a:cxn>
                <a:cxn ang="0">
                  <a:pos x="108" y="152"/>
                </a:cxn>
                <a:cxn ang="0">
                  <a:pos x="104" y="138"/>
                </a:cxn>
                <a:cxn ang="0">
                  <a:pos x="100" y="122"/>
                </a:cxn>
                <a:cxn ang="0">
                  <a:pos x="60" y="78"/>
                </a:cxn>
                <a:cxn ang="0">
                  <a:pos x="54" y="70"/>
                </a:cxn>
                <a:cxn ang="0">
                  <a:pos x="62" y="50"/>
                </a:cxn>
                <a:cxn ang="0">
                  <a:pos x="74" y="34"/>
                </a:cxn>
                <a:cxn ang="0">
                  <a:pos x="82" y="32"/>
                </a:cxn>
                <a:cxn ang="0">
                  <a:pos x="80" y="24"/>
                </a:cxn>
                <a:cxn ang="0">
                  <a:pos x="70" y="20"/>
                </a:cxn>
                <a:cxn ang="0">
                  <a:pos x="68" y="6"/>
                </a:cxn>
                <a:cxn ang="0">
                  <a:pos x="58" y="4"/>
                </a:cxn>
                <a:cxn ang="0">
                  <a:pos x="50" y="0"/>
                </a:cxn>
                <a:cxn ang="0">
                  <a:pos x="44" y="0"/>
                </a:cxn>
                <a:cxn ang="0">
                  <a:pos x="34" y="6"/>
                </a:cxn>
                <a:cxn ang="0">
                  <a:pos x="2" y="8"/>
                </a:cxn>
                <a:cxn ang="0">
                  <a:pos x="0" y="14"/>
                </a:cxn>
                <a:cxn ang="0">
                  <a:pos x="10" y="24"/>
                </a:cxn>
                <a:cxn ang="0">
                  <a:pos x="12" y="38"/>
                </a:cxn>
                <a:cxn ang="0">
                  <a:pos x="34" y="36"/>
                </a:cxn>
                <a:cxn ang="0">
                  <a:pos x="40" y="46"/>
                </a:cxn>
                <a:cxn ang="0">
                  <a:pos x="42" y="56"/>
                </a:cxn>
                <a:cxn ang="0">
                  <a:pos x="28" y="56"/>
                </a:cxn>
                <a:cxn ang="0">
                  <a:pos x="26" y="66"/>
                </a:cxn>
                <a:cxn ang="0">
                  <a:pos x="34" y="70"/>
                </a:cxn>
                <a:cxn ang="0">
                  <a:pos x="62" y="96"/>
                </a:cxn>
                <a:cxn ang="0">
                  <a:pos x="80" y="116"/>
                </a:cxn>
                <a:cxn ang="0">
                  <a:pos x="84" y="130"/>
                </a:cxn>
                <a:cxn ang="0">
                  <a:pos x="82" y="144"/>
                </a:cxn>
                <a:cxn ang="0">
                  <a:pos x="82" y="152"/>
                </a:cxn>
                <a:cxn ang="0">
                  <a:pos x="78" y="164"/>
                </a:cxn>
                <a:cxn ang="0">
                  <a:pos x="72" y="176"/>
                </a:cxn>
                <a:cxn ang="0">
                  <a:pos x="66" y="184"/>
                </a:cxn>
                <a:cxn ang="0">
                  <a:pos x="56" y="188"/>
                </a:cxn>
                <a:cxn ang="0">
                  <a:pos x="56" y="196"/>
                </a:cxn>
                <a:cxn ang="0">
                  <a:pos x="46" y="200"/>
                </a:cxn>
                <a:cxn ang="0">
                  <a:pos x="42" y="204"/>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grpSp>
          <p:nvGrpSpPr>
            <p:cNvPr id="219" name="Group 218"/>
            <p:cNvGrpSpPr/>
            <p:nvPr/>
          </p:nvGrpSpPr>
          <p:grpSpPr>
            <a:xfrm>
              <a:off x="2789772" y="2090203"/>
              <a:ext cx="3097828" cy="1225621"/>
              <a:chOff x="5057111" y="2034031"/>
              <a:chExt cx="3816342" cy="1509893"/>
            </a:xfrm>
            <a:grpFill/>
          </p:grpSpPr>
          <p:sp>
            <p:nvSpPr>
              <p:cNvPr id="245" name="Freeform 194"/>
              <p:cNvSpPr>
                <a:spLocks/>
              </p:cNvSpPr>
              <p:nvPr/>
            </p:nvSpPr>
            <p:spPr bwMode="auto">
              <a:xfrm>
                <a:off x="5622684" y="2258222"/>
                <a:ext cx="407620" cy="290430"/>
              </a:xfrm>
              <a:custGeom>
                <a:avLst/>
                <a:gdLst/>
                <a:ahLst/>
                <a:cxnLst>
                  <a:cxn ang="0">
                    <a:pos x="88" y="196"/>
                  </a:cxn>
                  <a:cxn ang="0">
                    <a:pos x="36" y="194"/>
                  </a:cxn>
                  <a:cxn ang="0">
                    <a:pos x="36" y="182"/>
                  </a:cxn>
                  <a:cxn ang="0">
                    <a:pos x="30" y="176"/>
                  </a:cxn>
                  <a:cxn ang="0">
                    <a:pos x="20" y="182"/>
                  </a:cxn>
                  <a:cxn ang="0">
                    <a:pos x="10" y="176"/>
                  </a:cxn>
                  <a:cxn ang="0">
                    <a:pos x="0" y="166"/>
                  </a:cxn>
                  <a:cxn ang="0">
                    <a:pos x="0" y="154"/>
                  </a:cxn>
                  <a:cxn ang="0">
                    <a:pos x="12" y="150"/>
                  </a:cxn>
                  <a:cxn ang="0">
                    <a:pos x="20" y="142"/>
                  </a:cxn>
                  <a:cxn ang="0">
                    <a:pos x="20" y="132"/>
                  </a:cxn>
                  <a:cxn ang="0">
                    <a:pos x="34" y="118"/>
                  </a:cxn>
                  <a:cxn ang="0">
                    <a:pos x="44" y="116"/>
                  </a:cxn>
                  <a:cxn ang="0">
                    <a:pos x="48" y="108"/>
                  </a:cxn>
                  <a:cxn ang="0">
                    <a:pos x="38" y="106"/>
                  </a:cxn>
                  <a:cxn ang="0">
                    <a:pos x="64" y="84"/>
                  </a:cxn>
                  <a:cxn ang="0">
                    <a:pos x="76" y="66"/>
                  </a:cxn>
                  <a:cxn ang="0">
                    <a:pos x="110" y="40"/>
                  </a:cxn>
                  <a:cxn ang="0">
                    <a:pos x="132" y="36"/>
                  </a:cxn>
                  <a:cxn ang="0">
                    <a:pos x="140" y="28"/>
                  </a:cxn>
                  <a:cxn ang="0">
                    <a:pos x="176" y="24"/>
                  </a:cxn>
                  <a:cxn ang="0">
                    <a:pos x="210" y="20"/>
                  </a:cxn>
                  <a:cxn ang="0">
                    <a:pos x="230" y="8"/>
                  </a:cxn>
                  <a:cxn ang="0">
                    <a:pos x="250" y="0"/>
                  </a:cxn>
                  <a:cxn ang="0">
                    <a:pos x="266" y="0"/>
                  </a:cxn>
                  <a:cxn ang="0">
                    <a:pos x="276" y="6"/>
                  </a:cxn>
                  <a:cxn ang="0">
                    <a:pos x="272" y="18"/>
                  </a:cxn>
                  <a:cxn ang="0">
                    <a:pos x="254" y="30"/>
                  </a:cxn>
                  <a:cxn ang="0">
                    <a:pos x="222" y="40"/>
                  </a:cxn>
                  <a:cxn ang="0">
                    <a:pos x="166" y="50"/>
                  </a:cxn>
                  <a:cxn ang="0">
                    <a:pos x="136" y="74"/>
                  </a:cxn>
                  <a:cxn ang="0">
                    <a:pos x="122" y="80"/>
                  </a:cxn>
                  <a:cxn ang="0">
                    <a:pos x="110" y="82"/>
                  </a:cxn>
                  <a:cxn ang="0">
                    <a:pos x="110" y="94"/>
                  </a:cxn>
                  <a:cxn ang="0">
                    <a:pos x="96" y="102"/>
                  </a:cxn>
                  <a:cxn ang="0">
                    <a:pos x="86" y="116"/>
                  </a:cxn>
                  <a:cxn ang="0">
                    <a:pos x="64" y="140"/>
                  </a:cxn>
                  <a:cxn ang="0">
                    <a:pos x="62" y="166"/>
                  </a:cxn>
                  <a:cxn ang="0">
                    <a:pos x="72" y="174"/>
                  </a:cxn>
                  <a:cxn ang="0">
                    <a:pos x="74" y="184"/>
                  </a:cxn>
                  <a:cxn ang="0">
                    <a:pos x="88" y="196"/>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46" name="Freeform 195"/>
              <p:cNvSpPr>
                <a:spLocks/>
              </p:cNvSpPr>
              <p:nvPr/>
            </p:nvSpPr>
            <p:spPr bwMode="auto">
              <a:xfrm>
                <a:off x="6743639" y="2137635"/>
                <a:ext cx="142667" cy="76428"/>
              </a:xfrm>
              <a:custGeom>
                <a:avLst/>
                <a:gdLst/>
                <a:ahLst/>
                <a:cxnLst>
                  <a:cxn ang="0">
                    <a:pos x="0" y="48"/>
                  </a:cxn>
                  <a:cxn ang="0">
                    <a:pos x="16" y="30"/>
                  </a:cxn>
                  <a:cxn ang="0">
                    <a:pos x="28" y="14"/>
                  </a:cxn>
                  <a:cxn ang="0">
                    <a:pos x="40" y="2"/>
                  </a:cxn>
                  <a:cxn ang="0">
                    <a:pos x="58" y="0"/>
                  </a:cxn>
                  <a:cxn ang="0">
                    <a:pos x="54" y="14"/>
                  </a:cxn>
                  <a:cxn ang="0">
                    <a:pos x="70" y="6"/>
                  </a:cxn>
                  <a:cxn ang="0">
                    <a:pos x="82" y="16"/>
                  </a:cxn>
                  <a:cxn ang="0">
                    <a:pos x="96" y="22"/>
                  </a:cxn>
                  <a:cxn ang="0">
                    <a:pos x="94" y="32"/>
                  </a:cxn>
                  <a:cxn ang="0">
                    <a:pos x="86" y="40"/>
                  </a:cxn>
                  <a:cxn ang="0">
                    <a:pos x="58" y="40"/>
                  </a:cxn>
                  <a:cxn ang="0">
                    <a:pos x="26" y="42"/>
                  </a:cxn>
                  <a:cxn ang="0">
                    <a:pos x="20" y="48"/>
                  </a:cxn>
                  <a:cxn ang="0">
                    <a:pos x="8" y="52"/>
                  </a:cxn>
                  <a:cxn ang="0">
                    <a:pos x="0" y="48"/>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47" name="Freeform 196"/>
              <p:cNvSpPr>
                <a:spLocks/>
              </p:cNvSpPr>
              <p:nvPr/>
            </p:nvSpPr>
            <p:spPr bwMode="auto">
              <a:xfrm>
                <a:off x="6612861" y="2095174"/>
                <a:ext cx="142667" cy="67937"/>
              </a:xfrm>
              <a:custGeom>
                <a:avLst/>
                <a:gdLst/>
                <a:ahLst/>
                <a:cxnLst>
                  <a:cxn ang="0">
                    <a:pos x="0" y="22"/>
                  </a:cxn>
                  <a:cxn ang="0">
                    <a:pos x="16" y="6"/>
                  </a:cxn>
                  <a:cxn ang="0">
                    <a:pos x="46" y="0"/>
                  </a:cxn>
                  <a:cxn ang="0">
                    <a:pos x="64" y="2"/>
                  </a:cxn>
                  <a:cxn ang="0">
                    <a:pos x="64" y="10"/>
                  </a:cxn>
                  <a:cxn ang="0">
                    <a:pos x="76" y="8"/>
                  </a:cxn>
                  <a:cxn ang="0">
                    <a:pos x="88" y="6"/>
                  </a:cxn>
                  <a:cxn ang="0">
                    <a:pos x="96" y="14"/>
                  </a:cxn>
                  <a:cxn ang="0">
                    <a:pos x="96" y="26"/>
                  </a:cxn>
                  <a:cxn ang="0">
                    <a:pos x="84" y="36"/>
                  </a:cxn>
                  <a:cxn ang="0">
                    <a:pos x="92" y="46"/>
                  </a:cxn>
                  <a:cxn ang="0">
                    <a:pos x="54" y="46"/>
                  </a:cxn>
                  <a:cxn ang="0">
                    <a:pos x="40" y="40"/>
                  </a:cxn>
                  <a:cxn ang="0">
                    <a:pos x="16" y="40"/>
                  </a:cxn>
                  <a:cxn ang="0">
                    <a:pos x="8" y="28"/>
                  </a:cxn>
                  <a:cxn ang="0">
                    <a:pos x="0" y="22"/>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48" name="Freeform 197"/>
              <p:cNvSpPr>
                <a:spLocks/>
              </p:cNvSpPr>
              <p:nvPr/>
            </p:nvSpPr>
            <p:spPr bwMode="auto">
              <a:xfrm>
                <a:off x="6578893" y="2034031"/>
                <a:ext cx="123984" cy="64540"/>
              </a:xfrm>
              <a:custGeom>
                <a:avLst/>
                <a:gdLst/>
                <a:ahLst/>
                <a:cxnLst>
                  <a:cxn ang="0">
                    <a:pos x="0" y="34"/>
                  </a:cxn>
                  <a:cxn ang="0">
                    <a:pos x="22" y="44"/>
                  </a:cxn>
                  <a:cxn ang="0">
                    <a:pos x="36" y="42"/>
                  </a:cxn>
                  <a:cxn ang="0">
                    <a:pos x="56" y="38"/>
                  </a:cxn>
                  <a:cxn ang="0">
                    <a:pos x="74" y="36"/>
                  </a:cxn>
                  <a:cxn ang="0">
                    <a:pos x="76" y="28"/>
                  </a:cxn>
                  <a:cxn ang="0">
                    <a:pos x="84" y="22"/>
                  </a:cxn>
                  <a:cxn ang="0">
                    <a:pos x="72" y="14"/>
                  </a:cxn>
                  <a:cxn ang="0">
                    <a:pos x="60" y="2"/>
                  </a:cxn>
                  <a:cxn ang="0">
                    <a:pos x="44" y="0"/>
                  </a:cxn>
                  <a:cxn ang="0">
                    <a:pos x="40" y="10"/>
                  </a:cxn>
                  <a:cxn ang="0">
                    <a:pos x="16" y="12"/>
                  </a:cxn>
                  <a:cxn ang="0">
                    <a:pos x="12" y="18"/>
                  </a:cxn>
                  <a:cxn ang="0">
                    <a:pos x="10" y="28"/>
                  </a:cxn>
                  <a:cxn ang="0">
                    <a:pos x="0" y="34"/>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49" name="Freeform 198"/>
              <p:cNvSpPr>
                <a:spLocks/>
              </p:cNvSpPr>
              <p:nvPr/>
            </p:nvSpPr>
            <p:spPr bwMode="auto">
              <a:xfrm>
                <a:off x="7631911" y="2302381"/>
                <a:ext cx="188524" cy="66239"/>
              </a:xfrm>
              <a:custGeom>
                <a:avLst/>
                <a:gdLst/>
                <a:ahLst/>
                <a:cxnLst>
                  <a:cxn ang="0">
                    <a:pos x="38" y="42"/>
                  </a:cxn>
                  <a:cxn ang="0">
                    <a:pos x="26" y="44"/>
                  </a:cxn>
                  <a:cxn ang="0">
                    <a:pos x="2" y="32"/>
                  </a:cxn>
                  <a:cxn ang="0">
                    <a:pos x="0" y="20"/>
                  </a:cxn>
                  <a:cxn ang="0">
                    <a:pos x="6" y="6"/>
                  </a:cxn>
                  <a:cxn ang="0">
                    <a:pos x="18" y="0"/>
                  </a:cxn>
                  <a:cxn ang="0">
                    <a:pos x="30" y="0"/>
                  </a:cxn>
                  <a:cxn ang="0">
                    <a:pos x="46" y="8"/>
                  </a:cxn>
                  <a:cxn ang="0">
                    <a:pos x="58" y="16"/>
                  </a:cxn>
                  <a:cxn ang="0">
                    <a:pos x="64" y="4"/>
                  </a:cxn>
                  <a:cxn ang="0">
                    <a:pos x="76" y="4"/>
                  </a:cxn>
                  <a:cxn ang="0">
                    <a:pos x="86" y="10"/>
                  </a:cxn>
                  <a:cxn ang="0">
                    <a:pos x="100" y="8"/>
                  </a:cxn>
                  <a:cxn ang="0">
                    <a:pos x="120" y="14"/>
                  </a:cxn>
                  <a:cxn ang="0">
                    <a:pos x="128" y="20"/>
                  </a:cxn>
                  <a:cxn ang="0">
                    <a:pos x="120" y="32"/>
                  </a:cxn>
                  <a:cxn ang="0">
                    <a:pos x="104" y="36"/>
                  </a:cxn>
                  <a:cxn ang="0">
                    <a:pos x="92" y="32"/>
                  </a:cxn>
                  <a:cxn ang="0">
                    <a:pos x="86" y="24"/>
                  </a:cxn>
                  <a:cxn ang="0">
                    <a:pos x="90" y="14"/>
                  </a:cxn>
                  <a:cxn ang="0">
                    <a:pos x="78" y="16"/>
                  </a:cxn>
                  <a:cxn ang="0">
                    <a:pos x="80" y="24"/>
                  </a:cxn>
                  <a:cxn ang="0">
                    <a:pos x="84" y="30"/>
                  </a:cxn>
                  <a:cxn ang="0">
                    <a:pos x="88" y="38"/>
                  </a:cxn>
                  <a:cxn ang="0">
                    <a:pos x="78" y="38"/>
                  </a:cxn>
                  <a:cxn ang="0">
                    <a:pos x="62" y="36"/>
                  </a:cxn>
                  <a:cxn ang="0">
                    <a:pos x="48" y="36"/>
                  </a:cxn>
                  <a:cxn ang="0">
                    <a:pos x="38" y="34"/>
                  </a:cxn>
                  <a:cxn ang="0">
                    <a:pos x="38" y="42"/>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50" name="Freeform 199"/>
              <p:cNvSpPr>
                <a:spLocks/>
              </p:cNvSpPr>
              <p:nvPr/>
            </p:nvSpPr>
            <p:spPr bwMode="auto">
              <a:xfrm>
                <a:off x="7844213" y="2332953"/>
                <a:ext cx="108699" cy="35667"/>
              </a:xfrm>
              <a:custGeom>
                <a:avLst/>
                <a:gdLst/>
                <a:ahLst/>
                <a:cxnLst>
                  <a:cxn ang="0">
                    <a:pos x="6" y="0"/>
                  </a:cxn>
                  <a:cxn ang="0">
                    <a:pos x="16" y="4"/>
                  </a:cxn>
                  <a:cxn ang="0">
                    <a:pos x="36" y="4"/>
                  </a:cxn>
                  <a:cxn ang="0">
                    <a:pos x="50" y="8"/>
                  </a:cxn>
                  <a:cxn ang="0">
                    <a:pos x="68" y="10"/>
                  </a:cxn>
                  <a:cxn ang="0">
                    <a:pos x="74" y="14"/>
                  </a:cxn>
                  <a:cxn ang="0">
                    <a:pos x="60" y="20"/>
                  </a:cxn>
                  <a:cxn ang="0">
                    <a:pos x="48" y="24"/>
                  </a:cxn>
                  <a:cxn ang="0">
                    <a:pos x="36" y="24"/>
                  </a:cxn>
                  <a:cxn ang="0">
                    <a:pos x="20" y="20"/>
                  </a:cxn>
                  <a:cxn ang="0">
                    <a:pos x="4" y="16"/>
                  </a:cxn>
                  <a:cxn ang="0">
                    <a:pos x="0" y="8"/>
                  </a:cxn>
                  <a:cxn ang="0">
                    <a:pos x="6" y="0"/>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51" name="Freeform 200"/>
              <p:cNvSpPr>
                <a:spLocks/>
              </p:cNvSpPr>
              <p:nvPr/>
            </p:nvSpPr>
            <p:spPr bwMode="auto">
              <a:xfrm>
                <a:off x="8606802" y="2504493"/>
                <a:ext cx="86619" cy="35666"/>
              </a:xfrm>
              <a:custGeom>
                <a:avLst/>
                <a:gdLst/>
                <a:ahLst/>
                <a:cxnLst>
                  <a:cxn ang="0">
                    <a:pos x="0" y="16"/>
                  </a:cxn>
                  <a:cxn ang="0">
                    <a:pos x="2" y="24"/>
                  </a:cxn>
                  <a:cxn ang="0">
                    <a:pos x="10" y="24"/>
                  </a:cxn>
                  <a:cxn ang="0">
                    <a:pos x="24" y="24"/>
                  </a:cxn>
                  <a:cxn ang="0">
                    <a:pos x="46" y="20"/>
                  </a:cxn>
                  <a:cxn ang="0">
                    <a:pos x="58" y="18"/>
                  </a:cxn>
                  <a:cxn ang="0">
                    <a:pos x="58" y="8"/>
                  </a:cxn>
                  <a:cxn ang="0">
                    <a:pos x="48" y="4"/>
                  </a:cxn>
                  <a:cxn ang="0">
                    <a:pos x="36" y="0"/>
                  </a:cxn>
                  <a:cxn ang="0">
                    <a:pos x="22" y="2"/>
                  </a:cxn>
                  <a:cxn ang="0">
                    <a:pos x="14" y="8"/>
                  </a:cxn>
                  <a:cxn ang="0">
                    <a:pos x="0" y="16"/>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sp>
            <p:nvSpPr>
              <p:cNvPr id="252" name="Freeform 201"/>
              <p:cNvSpPr>
                <a:spLocks/>
              </p:cNvSpPr>
              <p:nvPr/>
            </p:nvSpPr>
            <p:spPr bwMode="auto">
              <a:xfrm>
                <a:off x="7740610" y="3149892"/>
                <a:ext cx="62841" cy="258159"/>
              </a:xfrm>
              <a:custGeom>
                <a:avLst/>
                <a:gdLst/>
                <a:ahLst/>
                <a:cxnLst>
                  <a:cxn ang="0">
                    <a:pos x="0" y="166"/>
                  </a:cxn>
                  <a:cxn ang="0">
                    <a:pos x="6" y="174"/>
                  </a:cxn>
                  <a:cxn ang="0">
                    <a:pos x="10" y="160"/>
                  </a:cxn>
                  <a:cxn ang="0">
                    <a:pos x="18" y="162"/>
                  </a:cxn>
                  <a:cxn ang="0">
                    <a:pos x="24" y="170"/>
                  </a:cxn>
                  <a:cxn ang="0">
                    <a:pos x="26" y="162"/>
                  </a:cxn>
                  <a:cxn ang="0">
                    <a:pos x="22" y="154"/>
                  </a:cxn>
                  <a:cxn ang="0">
                    <a:pos x="14" y="144"/>
                  </a:cxn>
                  <a:cxn ang="0">
                    <a:pos x="10" y="134"/>
                  </a:cxn>
                  <a:cxn ang="0">
                    <a:pos x="14" y="126"/>
                  </a:cxn>
                  <a:cxn ang="0">
                    <a:pos x="18" y="114"/>
                  </a:cxn>
                  <a:cxn ang="0">
                    <a:pos x="22" y="108"/>
                  </a:cxn>
                  <a:cxn ang="0">
                    <a:pos x="30" y="106"/>
                  </a:cxn>
                  <a:cxn ang="0">
                    <a:pos x="42" y="116"/>
                  </a:cxn>
                  <a:cxn ang="0">
                    <a:pos x="42" y="104"/>
                  </a:cxn>
                  <a:cxn ang="0">
                    <a:pos x="32" y="88"/>
                  </a:cxn>
                  <a:cxn ang="0">
                    <a:pos x="28" y="62"/>
                  </a:cxn>
                  <a:cxn ang="0">
                    <a:pos x="24" y="42"/>
                  </a:cxn>
                  <a:cxn ang="0">
                    <a:pos x="22" y="26"/>
                  </a:cxn>
                  <a:cxn ang="0">
                    <a:pos x="20" y="12"/>
                  </a:cxn>
                  <a:cxn ang="0">
                    <a:pos x="16" y="0"/>
                  </a:cxn>
                  <a:cxn ang="0">
                    <a:pos x="12" y="6"/>
                  </a:cxn>
                  <a:cxn ang="0">
                    <a:pos x="12" y="16"/>
                  </a:cxn>
                  <a:cxn ang="0">
                    <a:pos x="2" y="20"/>
                  </a:cxn>
                  <a:cxn ang="0">
                    <a:pos x="2" y="36"/>
                  </a:cxn>
                  <a:cxn ang="0">
                    <a:pos x="2" y="50"/>
                  </a:cxn>
                  <a:cxn ang="0">
                    <a:pos x="2" y="62"/>
                  </a:cxn>
                  <a:cxn ang="0">
                    <a:pos x="8" y="70"/>
                  </a:cxn>
                  <a:cxn ang="0">
                    <a:pos x="6" y="82"/>
                  </a:cxn>
                  <a:cxn ang="0">
                    <a:pos x="6" y="102"/>
                  </a:cxn>
                  <a:cxn ang="0">
                    <a:pos x="6" y="126"/>
                  </a:cxn>
                  <a:cxn ang="0">
                    <a:pos x="6" y="146"/>
                  </a:cxn>
                  <a:cxn ang="0">
                    <a:pos x="6" y="158"/>
                  </a:cxn>
                  <a:cxn ang="0">
                    <a:pos x="0" y="166"/>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53" name="Freeform 193"/>
              <p:cNvSpPr>
                <a:spLocks/>
              </p:cNvSpPr>
              <p:nvPr/>
            </p:nvSpPr>
            <p:spPr bwMode="auto">
              <a:xfrm>
                <a:off x="5057111" y="2225953"/>
                <a:ext cx="3816342" cy="1317971"/>
              </a:xfrm>
              <a:custGeom>
                <a:avLst/>
                <a:gdLst/>
                <a:ahLst/>
                <a:cxnLst>
                  <a:cxn ang="0">
                    <a:pos x="336" y="878"/>
                  </a:cxn>
                  <a:cxn ang="0">
                    <a:pos x="254" y="858"/>
                  </a:cxn>
                  <a:cxn ang="0">
                    <a:pos x="174" y="796"/>
                  </a:cxn>
                  <a:cxn ang="0">
                    <a:pos x="164" y="716"/>
                  </a:cxn>
                  <a:cxn ang="0">
                    <a:pos x="72" y="674"/>
                  </a:cxn>
                  <a:cxn ang="0">
                    <a:pos x="14" y="584"/>
                  </a:cxn>
                  <a:cxn ang="0">
                    <a:pos x="22" y="486"/>
                  </a:cxn>
                  <a:cxn ang="0">
                    <a:pos x="34" y="336"/>
                  </a:cxn>
                  <a:cxn ang="0">
                    <a:pos x="80" y="244"/>
                  </a:cxn>
                  <a:cxn ang="0">
                    <a:pos x="172" y="348"/>
                  </a:cxn>
                  <a:cxn ang="0">
                    <a:pos x="122" y="386"/>
                  </a:cxn>
                  <a:cxn ang="0">
                    <a:pos x="180" y="380"/>
                  </a:cxn>
                  <a:cxn ang="0">
                    <a:pos x="262" y="310"/>
                  </a:cxn>
                  <a:cxn ang="0">
                    <a:pos x="318" y="326"/>
                  </a:cxn>
                  <a:cxn ang="0">
                    <a:pos x="476" y="278"/>
                  </a:cxn>
                  <a:cxn ang="0">
                    <a:pos x="498" y="226"/>
                  </a:cxn>
                  <a:cxn ang="0">
                    <a:pos x="626" y="246"/>
                  </a:cxn>
                  <a:cxn ang="0">
                    <a:pos x="716" y="182"/>
                  </a:cxn>
                  <a:cxn ang="0">
                    <a:pos x="666" y="324"/>
                  </a:cxn>
                  <a:cxn ang="0">
                    <a:pos x="778" y="270"/>
                  </a:cxn>
                  <a:cxn ang="0">
                    <a:pos x="734" y="204"/>
                  </a:cxn>
                  <a:cxn ang="0">
                    <a:pos x="780" y="204"/>
                  </a:cxn>
                  <a:cxn ang="0">
                    <a:pos x="798" y="162"/>
                  </a:cxn>
                  <a:cxn ang="0">
                    <a:pos x="946" y="120"/>
                  </a:cxn>
                  <a:cxn ang="0">
                    <a:pos x="1230" y="2"/>
                  </a:cxn>
                  <a:cxn ang="0">
                    <a:pos x="1326" y="102"/>
                  </a:cxn>
                  <a:cxn ang="0">
                    <a:pos x="1336" y="122"/>
                  </a:cxn>
                  <a:cxn ang="0">
                    <a:pos x="1564" y="138"/>
                  </a:cxn>
                  <a:cxn ang="0">
                    <a:pos x="1720" y="190"/>
                  </a:cxn>
                  <a:cxn ang="0">
                    <a:pos x="1926" y="172"/>
                  </a:cxn>
                  <a:cxn ang="0">
                    <a:pos x="2108" y="246"/>
                  </a:cxn>
                  <a:cxn ang="0">
                    <a:pos x="2274" y="272"/>
                  </a:cxn>
                  <a:cxn ang="0">
                    <a:pos x="2442" y="276"/>
                  </a:cxn>
                  <a:cxn ang="0">
                    <a:pos x="2568" y="332"/>
                  </a:cxn>
                  <a:cxn ang="0">
                    <a:pos x="2446" y="360"/>
                  </a:cxn>
                  <a:cxn ang="0">
                    <a:pos x="2368" y="380"/>
                  </a:cxn>
                  <a:cxn ang="0">
                    <a:pos x="2306" y="464"/>
                  </a:cxn>
                  <a:cxn ang="0">
                    <a:pos x="2136" y="534"/>
                  </a:cxn>
                  <a:cxn ang="0">
                    <a:pos x="2104" y="634"/>
                  </a:cxn>
                  <a:cxn ang="0">
                    <a:pos x="2034" y="582"/>
                  </a:cxn>
                  <a:cxn ang="0">
                    <a:pos x="2166" y="430"/>
                  </a:cxn>
                  <a:cxn ang="0">
                    <a:pos x="2058" y="456"/>
                  </a:cxn>
                  <a:cxn ang="0">
                    <a:pos x="1966" y="504"/>
                  </a:cxn>
                  <a:cxn ang="0">
                    <a:pos x="1734" y="620"/>
                  </a:cxn>
                  <a:cxn ang="0">
                    <a:pos x="1794" y="728"/>
                  </a:cxn>
                  <a:cxn ang="0">
                    <a:pos x="1660" y="810"/>
                  </a:cxn>
                  <a:cxn ang="0">
                    <a:pos x="1666" y="764"/>
                  </a:cxn>
                  <a:cxn ang="0">
                    <a:pos x="1472" y="652"/>
                  </a:cxn>
                  <a:cxn ang="0">
                    <a:pos x="1418" y="718"/>
                  </a:cxn>
                  <a:cxn ang="0">
                    <a:pos x="1276" y="718"/>
                  </a:cxn>
                  <a:cxn ang="0">
                    <a:pos x="1132" y="674"/>
                  </a:cxn>
                  <a:cxn ang="0">
                    <a:pos x="1024" y="700"/>
                  </a:cxn>
                  <a:cxn ang="0">
                    <a:pos x="894" y="696"/>
                  </a:cxn>
                  <a:cxn ang="0">
                    <a:pos x="760" y="632"/>
                  </a:cxn>
                  <a:cxn ang="0">
                    <a:pos x="536" y="634"/>
                  </a:cxn>
                  <a:cxn ang="0">
                    <a:pos x="530" y="702"/>
                  </a:cxn>
                  <a:cxn ang="0">
                    <a:pos x="340" y="706"/>
                  </a:cxn>
                  <a:cxn ang="0">
                    <a:pos x="344" y="792"/>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grpSp>
        <p:sp>
          <p:nvSpPr>
            <p:cNvPr id="221" name="Freeform 228"/>
            <p:cNvSpPr>
              <a:spLocks/>
            </p:cNvSpPr>
            <p:nvPr/>
          </p:nvSpPr>
          <p:spPr bwMode="auto">
            <a:xfrm>
              <a:off x="3570088" y="3438524"/>
              <a:ext cx="552839" cy="558354"/>
            </a:xfrm>
            <a:custGeom>
              <a:avLst/>
              <a:gdLst/>
              <a:ahLst/>
              <a:cxnLst>
                <a:cxn ang="0">
                  <a:pos x="14" y="196"/>
                </a:cxn>
                <a:cxn ang="0">
                  <a:pos x="40" y="196"/>
                </a:cxn>
                <a:cxn ang="0">
                  <a:pos x="24" y="158"/>
                </a:cxn>
                <a:cxn ang="0">
                  <a:pos x="26" y="136"/>
                </a:cxn>
                <a:cxn ang="0">
                  <a:pos x="54" y="138"/>
                </a:cxn>
                <a:cxn ang="0">
                  <a:pos x="106" y="62"/>
                </a:cxn>
                <a:cxn ang="0">
                  <a:pos x="118" y="22"/>
                </a:cxn>
                <a:cxn ang="0">
                  <a:pos x="152" y="2"/>
                </a:cxn>
                <a:cxn ang="0">
                  <a:pos x="166" y="30"/>
                </a:cxn>
                <a:cxn ang="0">
                  <a:pos x="176" y="56"/>
                </a:cxn>
                <a:cxn ang="0">
                  <a:pos x="162" y="76"/>
                </a:cxn>
                <a:cxn ang="0">
                  <a:pos x="188" y="106"/>
                </a:cxn>
                <a:cxn ang="0">
                  <a:pos x="232" y="144"/>
                </a:cxn>
                <a:cxn ang="0">
                  <a:pos x="286" y="164"/>
                </a:cxn>
                <a:cxn ang="0">
                  <a:pos x="328" y="138"/>
                </a:cxn>
                <a:cxn ang="0">
                  <a:pos x="336" y="156"/>
                </a:cxn>
                <a:cxn ang="0">
                  <a:pos x="378" y="148"/>
                </a:cxn>
                <a:cxn ang="0">
                  <a:pos x="394" y="122"/>
                </a:cxn>
                <a:cxn ang="0">
                  <a:pos x="434" y="114"/>
                </a:cxn>
                <a:cxn ang="0">
                  <a:pos x="460" y="128"/>
                </a:cxn>
                <a:cxn ang="0">
                  <a:pos x="440" y="148"/>
                </a:cxn>
                <a:cxn ang="0">
                  <a:pos x="414" y="182"/>
                </a:cxn>
                <a:cxn ang="0">
                  <a:pos x="390" y="232"/>
                </a:cxn>
                <a:cxn ang="0">
                  <a:pos x="382" y="222"/>
                </a:cxn>
                <a:cxn ang="0">
                  <a:pos x="370" y="220"/>
                </a:cxn>
                <a:cxn ang="0">
                  <a:pos x="366" y="202"/>
                </a:cxn>
                <a:cxn ang="0">
                  <a:pos x="378" y="184"/>
                </a:cxn>
                <a:cxn ang="0">
                  <a:pos x="328" y="168"/>
                </a:cxn>
                <a:cxn ang="0">
                  <a:pos x="318" y="174"/>
                </a:cxn>
                <a:cxn ang="0">
                  <a:pos x="316" y="196"/>
                </a:cxn>
                <a:cxn ang="0">
                  <a:pos x="328" y="236"/>
                </a:cxn>
                <a:cxn ang="0">
                  <a:pos x="290" y="262"/>
                </a:cxn>
                <a:cxn ang="0">
                  <a:pos x="258" y="290"/>
                </a:cxn>
                <a:cxn ang="0">
                  <a:pos x="218" y="320"/>
                </a:cxn>
                <a:cxn ang="0">
                  <a:pos x="202" y="340"/>
                </a:cxn>
                <a:cxn ang="0">
                  <a:pos x="188" y="368"/>
                </a:cxn>
                <a:cxn ang="0">
                  <a:pos x="180" y="404"/>
                </a:cxn>
                <a:cxn ang="0">
                  <a:pos x="170" y="446"/>
                </a:cxn>
                <a:cxn ang="0">
                  <a:pos x="148" y="464"/>
                </a:cxn>
                <a:cxn ang="0">
                  <a:pos x="126" y="428"/>
                </a:cxn>
                <a:cxn ang="0">
                  <a:pos x="80" y="330"/>
                </a:cxn>
                <a:cxn ang="0">
                  <a:pos x="74" y="254"/>
                </a:cxn>
                <a:cxn ang="0">
                  <a:pos x="60" y="234"/>
                </a:cxn>
                <a:cxn ang="0">
                  <a:pos x="38" y="260"/>
                </a:cxn>
                <a:cxn ang="0">
                  <a:pos x="10" y="232"/>
                </a:cxn>
                <a:cxn ang="0">
                  <a:pos x="24" y="222"/>
                </a:cxn>
                <a:cxn ang="0">
                  <a:pos x="0" y="208"/>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22" name="Freeform 274"/>
            <p:cNvSpPr>
              <a:spLocks/>
            </p:cNvSpPr>
            <p:nvPr/>
          </p:nvSpPr>
          <p:spPr bwMode="auto">
            <a:xfrm>
              <a:off x="3669351" y="3018035"/>
              <a:ext cx="1166338" cy="736199"/>
            </a:xfrm>
            <a:custGeom>
              <a:avLst/>
              <a:gdLst/>
              <a:ahLst/>
              <a:cxnLst>
                <a:cxn ang="0">
                  <a:pos x="108" y="176"/>
                </a:cxn>
                <a:cxn ang="0">
                  <a:pos x="170" y="134"/>
                </a:cxn>
                <a:cxn ang="0">
                  <a:pos x="210" y="104"/>
                </a:cxn>
                <a:cxn ang="0">
                  <a:pos x="258" y="116"/>
                </a:cxn>
                <a:cxn ang="0">
                  <a:pos x="278" y="170"/>
                </a:cxn>
                <a:cxn ang="0">
                  <a:pos x="358" y="212"/>
                </a:cxn>
                <a:cxn ang="0">
                  <a:pos x="506" y="240"/>
                </a:cxn>
                <a:cxn ang="0">
                  <a:pos x="608" y="200"/>
                </a:cxn>
                <a:cxn ang="0">
                  <a:pos x="654" y="164"/>
                </a:cxn>
                <a:cxn ang="0">
                  <a:pos x="736" y="144"/>
                </a:cxn>
                <a:cxn ang="0">
                  <a:pos x="668" y="116"/>
                </a:cxn>
                <a:cxn ang="0">
                  <a:pos x="714" y="76"/>
                </a:cxn>
                <a:cxn ang="0">
                  <a:pos x="750" y="20"/>
                </a:cxn>
                <a:cxn ang="0">
                  <a:pos x="798" y="0"/>
                </a:cxn>
                <a:cxn ang="0">
                  <a:pos x="856" y="68"/>
                </a:cxn>
                <a:cxn ang="0">
                  <a:pos x="908" y="100"/>
                </a:cxn>
                <a:cxn ang="0">
                  <a:pos x="970" y="110"/>
                </a:cxn>
                <a:cxn ang="0">
                  <a:pos x="934" y="174"/>
                </a:cxn>
                <a:cxn ang="0">
                  <a:pos x="896" y="216"/>
                </a:cxn>
                <a:cxn ang="0">
                  <a:pos x="848" y="238"/>
                </a:cxn>
                <a:cxn ang="0">
                  <a:pos x="798" y="274"/>
                </a:cxn>
                <a:cxn ang="0">
                  <a:pos x="772" y="266"/>
                </a:cxn>
                <a:cxn ang="0">
                  <a:pos x="724" y="286"/>
                </a:cxn>
                <a:cxn ang="0">
                  <a:pos x="720" y="316"/>
                </a:cxn>
                <a:cxn ang="0">
                  <a:pos x="758" y="316"/>
                </a:cxn>
                <a:cxn ang="0">
                  <a:pos x="752" y="334"/>
                </a:cxn>
                <a:cxn ang="0">
                  <a:pos x="736" y="372"/>
                </a:cxn>
                <a:cxn ang="0">
                  <a:pos x="766" y="422"/>
                </a:cxn>
                <a:cxn ang="0">
                  <a:pos x="760" y="438"/>
                </a:cxn>
                <a:cxn ang="0">
                  <a:pos x="766" y="450"/>
                </a:cxn>
                <a:cxn ang="0">
                  <a:pos x="714" y="542"/>
                </a:cxn>
                <a:cxn ang="0">
                  <a:pos x="638" y="568"/>
                </a:cxn>
                <a:cxn ang="0">
                  <a:pos x="586" y="596"/>
                </a:cxn>
                <a:cxn ang="0">
                  <a:pos x="576" y="594"/>
                </a:cxn>
                <a:cxn ang="0">
                  <a:pos x="528" y="590"/>
                </a:cxn>
                <a:cxn ang="0">
                  <a:pos x="492" y="576"/>
                </a:cxn>
                <a:cxn ang="0">
                  <a:pos x="450" y="590"/>
                </a:cxn>
                <a:cxn ang="0">
                  <a:pos x="420" y="594"/>
                </a:cxn>
                <a:cxn ang="0">
                  <a:pos x="402" y="552"/>
                </a:cxn>
                <a:cxn ang="0">
                  <a:pos x="392" y="490"/>
                </a:cxn>
                <a:cxn ang="0">
                  <a:pos x="352" y="464"/>
                </a:cxn>
                <a:cxn ang="0">
                  <a:pos x="292" y="488"/>
                </a:cxn>
                <a:cxn ang="0">
                  <a:pos x="230" y="488"/>
                </a:cxn>
                <a:cxn ang="0">
                  <a:pos x="146" y="456"/>
                </a:cxn>
                <a:cxn ang="0">
                  <a:pos x="80" y="418"/>
                </a:cxn>
                <a:cxn ang="0">
                  <a:pos x="84" y="380"/>
                </a:cxn>
                <a:cxn ang="0">
                  <a:pos x="70" y="352"/>
                </a:cxn>
                <a:cxn ang="0">
                  <a:pos x="20" y="318"/>
                </a:cxn>
                <a:cxn ang="0">
                  <a:pos x="2" y="284"/>
                </a:cxn>
                <a:cxn ang="0">
                  <a:pos x="32" y="266"/>
                </a:cxn>
                <a:cxn ang="0">
                  <a:pos x="102" y="232"/>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grpFill/>
            <a:ln w="6350" cap="flat" cmpd="sng">
              <a:solidFill>
                <a:schemeClr val="accent5">
                  <a:lumMod val="75000"/>
                </a:schemeClr>
              </a:solidFill>
              <a:prstDash val="solid"/>
              <a:round/>
              <a:headEnd type="none" w="med" len="med"/>
              <a:tailEnd type="none" w="med" len="med"/>
            </a:ln>
            <a:effectLst/>
          </p:spPr>
          <p:txBody>
            <a:bodyPr wrap="none">
              <a:noAutofit/>
            </a:bodyPr>
            <a:lstStyle/>
            <a:p>
              <a:endParaRPr lang="en-US">
                <a:solidFill>
                  <a:srgbClr val="000000"/>
                </a:solidFill>
              </a:endParaRPr>
            </a:p>
          </p:txBody>
        </p:sp>
        <p:sp>
          <p:nvSpPr>
            <p:cNvPr id="223" name="Freeform 104"/>
            <p:cNvSpPr>
              <a:spLocks/>
            </p:cNvSpPr>
            <p:nvPr/>
          </p:nvSpPr>
          <p:spPr bwMode="auto">
            <a:xfrm>
              <a:off x="2687452" y="3900372"/>
              <a:ext cx="257271" cy="178870"/>
            </a:xfrm>
            <a:custGeom>
              <a:avLst/>
              <a:gdLst>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606 w 10000"/>
                <a:gd name="connsiteY32" fmla="*/ 3961 h 10000"/>
                <a:gd name="connsiteX33" fmla="*/ 1212 w 10000"/>
                <a:gd name="connsiteY33" fmla="*/ 1494 h 10000"/>
                <a:gd name="connsiteX34" fmla="*/ 1894 w 10000"/>
                <a:gd name="connsiteY34" fmla="*/ 1494 h 10000"/>
                <a:gd name="connsiteX35" fmla="*/ 1894 w 10000"/>
                <a:gd name="connsiteY35" fmla="*/ 390 h 10000"/>
                <a:gd name="connsiteX36" fmla="*/ 6742 w 10000"/>
                <a:gd name="connsiteY36" fmla="*/ 455 h 10000"/>
                <a:gd name="connsiteX37" fmla="*/ 7121 w 10000"/>
                <a:gd name="connsiteY37" fmla="*/ 649 h 10000"/>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1212 w 10000"/>
                <a:gd name="connsiteY32" fmla="*/ 1494 h 10000"/>
                <a:gd name="connsiteX33" fmla="*/ 1894 w 10000"/>
                <a:gd name="connsiteY33" fmla="*/ 1494 h 10000"/>
                <a:gd name="connsiteX34" fmla="*/ 1894 w 10000"/>
                <a:gd name="connsiteY34" fmla="*/ 390 h 10000"/>
                <a:gd name="connsiteX35" fmla="*/ 6742 w 10000"/>
                <a:gd name="connsiteY35" fmla="*/ 455 h 10000"/>
                <a:gd name="connsiteX36" fmla="*/ 7121 w 10000"/>
                <a:gd name="connsiteY36" fmla="*/ 649 h 10000"/>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1894 w 10000"/>
                <a:gd name="connsiteY32" fmla="*/ 1494 h 10000"/>
                <a:gd name="connsiteX33" fmla="*/ 1894 w 10000"/>
                <a:gd name="connsiteY33" fmla="*/ 390 h 10000"/>
                <a:gd name="connsiteX34" fmla="*/ 6742 w 10000"/>
                <a:gd name="connsiteY34" fmla="*/ 455 h 10000"/>
                <a:gd name="connsiteX35" fmla="*/ 7121 w 10000"/>
                <a:gd name="connsiteY35" fmla="*/ 649 h 10000"/>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1894 w 10000"/>
                <a:gd name="connsiteY32" fmla="*/ 390 h 10000"/>
                <a:gd name="connsiteX33" fmla="*/ 6742 w 10000"/>
                <a:gd name="connsiteY33" fmla="*/ 455 h 10000"/>
                <a:gd name="connsiteX34" fmla="*/ 7121 w 10000"/>
                <a:gd name="connsiteY34" fmla="*/ 649 h 10000"/>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6742 w 10000"/>
                <a:gd name="connsiteY32" fmla="*/ 455 h 10000"/>
                <a:gd name="connsiteX33" fmla="*/ 7121 w 10000"/>
                <a:gd name="connsiteY33" fmla="*/ 649 h 10000"/>
                <a:gd name="connsiteX0" fmla="*/ 7121 w 10000"/>
                <a:gd name="connsiteY0" fmla="*/ 649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32" fmla="*/ 7121 w 10000"/>
                <a:gd name="connsiteY32" fmla="*/ 649 h 10000"/>
                <a:gd name="connsiteX0" fmla="*/ 0 w 10000"/>
                <a:gd name="connsiteY0" fmla="*/ 5260 h 10000"/>
                <a:gd name="connsiteX1" fmla="*/ 7879 w 10000"/>
                <a:gd name="connsiteY1" fmla="*/ 0 h 10000"/>
                <a:gd name="connsiteX2" fmla="*/ 8182 w 10000"/>
                <a:gd name="connsiteY2" fmla="*/ 0 h 10000"/>
                <a:gd name="connsiteX3" fmla="*/ 9015 w 10000"/>
                <a:gd name="connsiteY3" fmla="*/ 584 h 10000"/>
                <a:gd name="connsiteX4" fmla="*/ 9167 w 10000"/>
                <a:gd name="connsiteY4" fmla="*/ 1039 h 10000"/>
                <a:gd name="connsiteX5" fmla="*/ 9091 w 10000"/>
                <a:gd name="connsiteY5" fmla="*/ 1948 h 10000"/>
                <a:gd name="connsiteX6" fmla="*/ 10000 w 10000"/>
                <a:gd name="connsiteY6" fmla="*/ 2792 h 10000"/>
                <a:gd name="connsiteX7" fmla="*/ 8939 w 10000"/>
                <a:gd name="connsiteY7" fmla="*/ 3182 h 10000"/>
                <a:gd name="connsiteX8" fmla="*/ 8712 w 10000"/>
                <a:gd name="connsiteY8" fmla="*/ 4156 h 10000"/>
                <a:gd name="connsiteX9" fmla="*/ 8712 w 10000"/>
                <a:gd name="connsiteY9" fmla="*/ 4610 h 10000"/>
                <a:gd name="connsiteX10" fmla="*/ 7803 w 10000"/>
                <a:gd name="connsiteY10" fmla="*/ 5844 h 10000"/>
                <a:gd name="connsiteX11" fmla="*/ 7803 w 10000"/>
                <a:gd name="connsiteY11" fmla="*/ 6364 h 10000"/>
                <a:gd name="connsiteX12" fmla="*/ 7348 w 10000"/>
                <a:gd name="connsiteY12" fmla="*/ 6429 h 10000"/>
                <a:gd name="connsiteX13" fmla="*/ 7348 w 10000"/>
                <a:gd name="connsiteY13" fmla="*/ 7597 h 10000"/>
                <a:gd name="connsiteX14" fmla="*/ 6591 w 10000"/>
                <a:gd name="connsiteY14" fmla="*/ 7597 h 10000"/>
                <a:gd name="connsiteX15" fmla="*/ 6742 w 10000"/>
                <a:gd name="connsiteY15" fmla="*/ 8052 h 10000"/>
                <a:gd name="connsiteX16" fmla="*/ 7121 w 10000"/>
                <a:gd name="connsiteY16" fmla="*/ 8117 h 10000"/>
                <a:gd name="connsiteX17" fmla="*/ 8030 w 10000"/>
                <a:gd name="connsiteY17" fmla="*/ 9156 h 10000"/>
                <a:gd name="connsiteX18" fmla="*/ 8258 w 10000"/>
                <a:gd name="connsiteY18" fmla="*/ 9156 h 10000"/>
                <a:gd name="connsiteX19" fmla="*/ 8258 w 10000"/>
                <a:gd name="connsiteY19" fmla="*/ 9610 h 10000"/>
                <a:gd name="connsiteX20" fmla="*/ 7500 w 10000"/>
                <a:gd name="connsiteY20" fmla="*/ 9610 h 10000"/>
                <a:gd name="connsiteX21" fmla="*/ 7197 w 10000"/>
                <a:gd name="connsiteY21" fmla="*/ 9870 h 10000"/>
                <a:gd name="connsiteX22" fmla="*/ 5227 w 10000"/>
                <a:gd name="connsiteY22" fmla="*/ 10000 h 10000"/>
                <a:gd name="connsiteX23" fmla="*/ 4621 w 10000"/>
                <a:gd name="connsiteY23" fmla="*/ 9610 h 10000"/>
                <a:gd name="connsiteX24" fmla="*/ 3561 w 10000"/>
                <a:gd name="connsiteY24" fmla="*/ 9675 h 10000"/>
                <a:gd name="connsiteX25" fmla="*/ 3258 w 10000"/>
                <a:gd name="connsiteY25" fmla="*/ 9351 h 10000"/>
                <a:gd name="connsiteX26" fmla="*/ 2424 w 10000"/>
                <a:gd name="connsiteY26" fmla="*/ 8312 h 10000"/>
                <a:gd name="connsiteX27" fmla="*/ 985 w 10000"/>
                <a:gd name="connsiteY27" fmla="*/ 7468 h 10000"/>
                <a:gd name="connsiteX28" fmla="*/ 909 w 10000"/>
                <a:gd name="connsiteY28" fmla="*/ 6623 h 10000"/>
                <a:gd name="connsiteX29" fmla="*/ 455 w 10000"/>
                <a:gd name="connsiteY29" fmla="*/ 6364 h 10000"/>
                <a:gd name="connsiteX30" fmla="*/ 303 w 10000"/>
                <a:gd name="connsiteY30" fmla="*/ 5519 h 10000"/>
                <a:gd name="connsiteX31" fmla="*/ 0 w 10000"/>
                <a:gd name="connsiteY31" fmla="*/ 5260 h 10000"/>
                <a:gd name="connsiteX0" fmla="*/ 0 w 10000"/>
                <a:gd name="connsiteY0" fmla="*/ 5260 h 10000"/>
                <a:gd name="connsiteX1" fmla="*/ 8182 w 10000"/>
                <a:gd name="connsiteY1" fmla="*/ 0 h 10000"/>
                <a:gd name="connsiteX2" fmla="*/ 9015 w 10000"/>
                <a:gd name="connsiteY2" fmla="*/ 584 h 10000"/>
                <a:gd name="connsiteX3" fmla="*/ 9167 w 10000"/>
                <a:gd name="connsiteY3" fmla="*/ 1039 h 10000"/>
                <a:gd name="connsiteX4" fmla="*/ 9091 w 10000"/>
                <a:gd name="connsiteY4" fmla="*/ 1948 h 10000"/>
                <a:gd name="connsiteX5" fmla="*/ 10000 w 10000"/>
                <a:gd name="connsiteY5" fmla="*/ 2792 h 10000"/>
                <a:gd name="connsiteX6" fmla="*/ 8939 w 10000"/>
                <a:gd name="connsiteY6" fmla="*/ 3182 h 10000"/>
                <a:gd name="connsiteX7" fmla="*/ 8712 w 10000"/>
                <a:gd name="connsiteY7" fmla="*/ 4156 h 10000"/>
                <a:gd name="connsiteX8" fmla="*/ 8712 w 10000"/>
                <a:gd name="connsiteY8" fmla="*/ 4610 h 10000"/>
                <a:gd name="connsiteX9" fmla="*/ 7803 w 10000"/>
                <a:gd name="connsiteY9" fmla="*/ 5844 h 10000"/>
                <a:gd name="connsiteX10" fmla="*/ 7803 w 10000"/>
                <a:gd name="connsiteY10" fmla="*/ 6364 h 10000"/>
                <a:gd name="connsiteX11" fmla="*/ 7348 w 10000"/>
                <a:gd name="connsiteY11" fmla="*/ 6429 h 10000"/>
                <a:gd name="connsiteX12" fmla="*/ 7348 w 10000"/>
                <a:gd name="connsiteY12" fmla="*/ 7597 h 10000"/>
                <a:gd name="connsiteX13" fmla="*/ 6591 w 10000"/>
                <a:gd name="connsiteY13" fmla="*/ 7597 h 10000"/>
                <a:gd name="connsiteX14" fmla="*/ 6742 w 10000"/>
                <a:gd name="connsiteY14" fmla="*/ 8052 h 10000"/>
                <a:gd name="connsiteX15" fmla="*/ 7121 w 10000"/>
                <a:gd name="connsiteY15" fmla="*/ 8117 h 10000"/>
                <a:gd name="connsiteX16" fmla="*/ 8030 w 10000"/>
                <a:gd name="connsiteY16" fmla="*/ 9156 h 10000"/>
                <a:gd name="connsiteX17" fmla="*/ 8258 w 10000"/>
                <a:gd name="connsiteY17" fmla="*/ 9156 h 10000"/>
                <a:gd name="connsiteX18" fmla="*/ 8258 w 10000"/>
                <a:gd name="connsiteY18" fmla="*/ 9610 h 10000"/>
                <a:gd name="connsiteX19" fmla="*/ 7500 w 10000"/>
                <a:gd name="connsiteY19" fmla="*/ 9610 h 10000"/>
                <a:gd name="connsiteX20" fmla="*/ 7197 w 10000"/>
                <a:gd name="connsiteY20" fmla="*/ 9870 h 10000"/>
                <a:gd name="connsiteX21" fmla="*/ 5227 w 10000"/>
                <a:gd name="connsiteY21" fmla="*/ 10000 h 10000"/>
                <a:gd name="connsiteX22" fmla="*/ 4621 w 10000"/>
                <a:gd name="connsiteY22" fmla="*/ 9610 h 10000"/>
                <a:gd name="connsiteX23" fmla="*/ 3561 w 10000"/>
                <a:gd name="connsiteY23" fmla="*/ 9675 h 10000"/>
                <a:gd name="connsiteX24" fmla="*/ 3258 w 10000"/>
                <a:gd name="connsiteY24" fmla="*/ 9351 h 10000"/>
                <a:gd name="connsiteX25" fmla="*/ 2424 w 10000"/>
                <a:gd name="connsiteY25" fmla="*/ 8312 h 10000"/>
                <a:gd name="connsiteX26" fmla="*/ 985 w 10000"/>
                <a:gd name="connsiteY26" fmla="*/ 7468 h 10000"/>
                <a:gd name="connsiteX27" fmla="*/ 909 w 10000"/>
                <a:gd name="connsiteY27" fmla="*/ 6623 h 10000"/>
                <a:gd name="connsiteX28" fmla="*/ 455 w 10000"/>
                <a:gd name="connsiteY28" fmla="*/ 6364 h 10000"/>
                <a:gd name="connsiteX29" fmla="*/ 303 w 10000"/>
                <a:gd name="connsiteY29" fmla="*/ 5519 h 10000"/>
                <a:gd name="connsiteX30" fmla="*/ 0 w 10000"/>
                <a:gd name="connsiteY30" fmla="*/ 5260 h 10000"/>
                <a:gd name="connsiteX0" fmla="*/ 0 w 10000"/>
                <a:gd name="connsiteY0" fmla="*/ 4676 h 9416"/>
                <a:gd name="connsiteX1" fmla="*/ 9015 w 10000"/>
                <a:gd name="connsiteY1" fmla="*/ 0 h 9416"/>
                <a:gd name="connsiteX2" fmla="*/ 9167 w 10000"/>
                <a:gd name="connsiteY2" fmla="*/ 455 h 9416"/>
                <a:gd name="connsiteX3" fmla="*/ 9091 w 10000"/>
                <a:gd name="connsiteY3" fmla="*/ 1364 h 9416"/>
                <a:gd name="connsiteX4" fmla="*/ 10000 w 10000"/>
                <a:gd name="connsiteY4" fmla="*/ 2208 h 9416"/>
                <a:gd name="connsiteX5" fmla="*/ 8939 w 10000"/>
                <a:gd name="connsiteY5" fmla="*/ 2598 h 9416"/>
                <a:gd name="connsiteX6" fmla="*/ 8712 w 10000"/>
                <a:gd name="connsiteY6" fmla="*/ 3572 h 9416"/>
                <a:gd name="connsiteX7" fmla="*/ 8712 w 10000"/>
                <a:gd name="connsiteY7" fmla="*/ 4026 h 9416"/>
                <a:gd name="connsiteX8" fmla="*/ 7803 w 10000"/>
                <a:gd name="connsiteY8" fmla="*/ 5260 h 9416"/>
                <a:gd name="connsiteX9" fmla="*/ 7803 w 10000"/>
                <a:gd name="connsiteY9" fmla="*/ 5780 h 9416"/>
                <a:gd name="connsiteX10" fmla="*/ 7348 w 10000"/>
                <a:gd name="connsiteY10" fmla="*/ 5845 h 9416"/>
                <a:gd name="connsiteX11" fmla="*/ 7348 w 10000"/>
                <a:gd name="connsiteY11" fmla="*/ 7013 h 9416"/>
                <a:gd name="connsiteX12" fmla="*/ 6591 w 10000"/>
                <a:gd name="connsiteY12" fmla="*/ 7013 h 9416"/>
                <a:gd name="connsiteX13" fmla="*/ 6742 w 10000"/>
                <a:gd name="connsiteY13" fmla="*/ 7468 h 9416"/>
                <a:gd name="connsiteX14" fmla="*/ 7121 w 10000"/>
                <a:gd name="connsiteY14" fmla="*/ 7533 h 9416"/>
                <a:gd name="connsiteX15" fmla="*/ 8030 w 10000"/>
                <a:gd name="connsiteY15" fmla="*/ 8572 h 9416"/>
                <a:gd name="connsiteX16" fmla="*/ 8258 w 10000"/>
                <a:gd name="connsiteY16" fmla="*/ 8572 h 9416"/>
                <a:gd name="connsiteX17" fmla="*/ 8258 w 10000"/>
                <a:gd name="connsiteY17" fmla="*/ 9026 h 9416"/>
                <a:gd name="connsiteX18" fmla="*/ 7500 w 10000"/>
                <a:gd name="connsiteY18" fmla="*/ 9026 h 9416"/>
                <a:gd name="connsiteX19" fmla="*/ 7197 w 10000"/>
                <a:gd name="connsiteY19" fmla="*/ 9286 h 9416"/>
                <a:gd name="connsiteX20" fmla="*/ 5227 w 10000"/>
                <a:gd name="connsiteY20" fmla="*/ 9416 h 9416"/>
                <a:gd name="connsiteX21" fmla="*/ 4621 w 10000"/>
                <a:gd name="connsiteY21" fmla="*/ 9026 h 9416"/>
                <a:gd name="connsiteX22" fmla="*/ 3561 w 10000"/>
                <a:gd name="connsiteY22" fmla="*/ 9091 h 9416"/>
                <a:gd name="connsiteX23" fmla="*/ 3258 w 10000"/>
                <a:gd name="connsiteY23" fmla="*/ 8767 h 9416"/>
                <a:gd name="connsiteX24" fmla="*/ 2424 w 10000"/>
                <a:gd name="connsiteY24" fmla="*/ 7728 h 9416"/>
                <a:gd name="connsiteX25" fmla="*/ 985 w 10000"/>
                <a:gd name="connsiteY25" fmla="*/ 6884 h 9416"/>
                <a:gd name="connsiteX26" fmla="*/ 909 w 10000"/>
                <a:gd name="connsiteY26" fmla="*/ 6039 h 9416"/>
                <a:gd name="connsiteX27" fmla="*/ 455 w 10000"/>
                <a:gd name="connsiteY27" fmla="*/ 5780 h 9416"/>
                <a:gd name="connsiteX28" fmla="*/ 303 w 10000"/>
                <a:gd name="connsiteY28" fmla="*/ 4935 h 9416"/>
                <a:gd name="connsiteX29" fmla="*/ 0 w 10000"/>
                <a:gd name="connsiteY29" fmla="*/ 4676 h 9416"/>
                <a:gd name="connsiteX0" fmla="*/ 0 w 10000"/>
                <a:gd name="connsiteY0" fmla="*/ 4483 h 9517"/>
                <a:gd name="connsiteX1" fmla="*/ 9167 w 10000"/>
                <a:gd name="connsiteY1" fmla="*/ 0 h 9517"/>
                <a:gd name="connsiteX2" fmla="*/ 9091 w 10000"/>
                <a:gd name="connsiteY2" fmla="*/ 966 h 9517"/>
                <a:gd name="connsiteX3" fmla="*/ 10000 w 10000"/>
                <a:gd name="connsiteY3" fmla="*/ 1862 h 9517"/>
                <a:gd name="connsiteX4" fmla="*/ 8939 w 10000"/>
                <a:gd name="connsiteY4" fmla="*/ 2276 h 9517"/>
                <a:gd name="connsiteX5" fmla="*/ 8712 w 10000"/>
                <a:gd name="connsiteY5" fmla="*/ 3311 h 9517"/>
                <a:gd name="connsiteX6" fmla="*/ 8712 w 10000"/>
                <a:gd name="connsiteY6" fmla="*/ 3793 h 9517"/>
                <a:gd name="connsiteX7" fmla="*/ 7803 w 10000"/>
                <a:gd name="connsiteY7" fmla="*/ 5103 h 9517"/>
                <a:gd name="connsiteX8" fmla="*/ 7803 w 10000"/>
                <a:gd name="connsiteY8" fmla="*/ 5655 h 9517"/>
                <a:gd name="connsiteX9" fmla="*/ 7348 w 10000"/>
                <a:gd name="connsiteY9" fmla="*/ 5725 h 9517"/>
                <a:gd name="connsiteX10" fmla="*/ 7348 w 10000"/>
                <a:gd name="connsiteY10" fmla="*/ 6965 h 9517"/>
                <a:gd name="connsiteX11" fmla="*/ 6591 w 10000"/>
                <a:gd name="connsiteY11" fmla="*/ 6965 h 9517"/>
                <a:gd name="connsiteX12" fmla="*/ 6742 w 10000"/>
                <a:gd name="connsiteY12" fmla="*/ 7448 h 9517"/>
                <a:gd name="connsiteX13" fmla="*/ 7121 w 10000"/>
                <a:gd name="connsiteY13" fmla="*/ 7517 h 9517"/>
                <a:gd name="connsiteX14" fmla="*/ 8030 w 10000"/>
                <a:gd name="connsiteY14" fmla="*/ 8621 h 9517"/>
                <a:gd name="connsiteX15" fmla="*/ 8258 w 10000"/>
                <a:gd name="connsiteY15" fmla="*/ 8621 h 9517"/>
                <a:gd name="connsiteX16" fmla="*/ 8258 w 10000"/>
                <a:gd name="connsiteY16" fmla="*/ 9103 h 9517"/>
                <a:gd name="connsiteX17" fmla="*/ 7500 w 10000"/>
                <a:gd name="connsiteY17" fmla="*/ 9103 h 9517"/>
                <a:gd name="connsiteX18" fmla="*/ 7197 w 10000"/>
                <a:gd name="connsiteY18" fmla="*/ 9379 h 9517"/>
                <a:gd name="connsiteX19" fmla="*/ 5227 w 10000"/>
                <a:gd name="connsiteY19" fmla="*/ 9517 h 9517"/>
                <a:gd name="connsiteX20" fmla="*/ 4621 w 10000"/>
                <a:gd name="connsiteY20" fmla="*/ 9103 h 9517"/>
                <a:gd name="connsiteX21" fmla="*/ 3561 w 10000"/>
                <a:gd name="connsiteY21" fmla="*/ 9172 h 9517"/>
                <a:gd name="connsiteX22" fmla="*/ 3258 w 10000"/>
                <a:gd name="connsiteY22" fmla="*/ 8828 h 9517"/>
                <a:gd name="connsiteX23" fmla="*/ 2424 w 10000"/>
                <a:gd name="connsiteY23" fmla="*/ 7724 h 9517"/>
                <a:gd name="connsiteX24" fmla="*/ 985 w 10000"/>
                <a:gd name="connsiteY24" fmla="*/ 6828 h 9517"/>
                <a:gd name="connsiteX25" fmla="*/ 909 w 10000"/>
                <a:gd name="connsiteY25" fmla="*/ 5931 h 9517"/>
                <a:gd name="connsiteX26" fmla="*/ 455 w 10000"/>
                <a:gd name="connsiteY26" fmla="*/ 5655 h 9517"/>
                <a:gd name="connsiteX27" fmla="*/ 303 w 10000"/>
                <a:gd name="connsiteY27" fmla="*/ 4758 h 9517"/>
                <a:gd name="connsiteX28" fmla="*/ 0 w 10000"/>
                <a:gd name="connsiteY28" fmla="*/ 4483 h 9517"/>
                <a:gd name="connsiteX0" fmla="*/ 0 w 10000"/>
                <a:gd name="connsiteY0" fmla="*/ 3696 h 8985"/>
                <a:gd name="connsiteX1" fmla="*/ 9091 w 10000"/>
                <a:gd name="connsiteY1" fmla="*/ 0 h 8985"/>
                <a:gd name="connsiteX2" fmla="*/ 10000 w 10000"/>
                <a:gd name="connsiteY2" fmla="*/ 941 h 8985"/>
                <a:gd name="connsiteX3" fmla="*/ 8939 w 10000"/>
                <a:gd name="connsiteY3" fmla="*/ 1377 h 8985"/>
                <a:gd name="connsiteX4" fmla="*/ 8712 w 10000"/>
                <a:gd name="connsiteY4" fmla="*/ 2464 h 8985"/>
                <a:gd name="connsiteX5" fmla="*/ 8712 w 10000"/>
                <a:gd name="connsiteY5" fmla="*/ 2970 h 8985"/>
                <a:gd name="connsiteX6" fmla="*/ 7803 w 10000"/>
                <a:gd name="connsiteY6" fmla="*/ 4347 h 8985"/>
                <a:gd name="connsiteX7" fmla="*/ 7803 w 10000"/>
                <a:gd name="connsiteY7" fmla="*/ 4927 h 8985"/>
                <a:gd name="connsiteX8" fmla="*/ 7348 w 10000"/>
                <a:gd name="connsiteY8" fmla="*/ 5001 h 8985"/>
                <a:gd name="connsiteX9" fmla="*/ 7348 w 10000"/>
                <a:gd name="connsiteY9" fmla="*/ 6303 h 8985"/>
                <a:gd name="connsiteX10" fmla="*/ 6591 w 10000"/>
                <a:gd name="connsiteY10" fmla="*/ 6303 h 8985"/>
                <a:gd name="connsiteX11" fmla="*/ 6742 w 10000"/>
                <a:gd name="connsiteY11" fmla="*/ 6811 h 8985"/>
                <a:gd name="connsiteX12" fmla="*/ 7121 w 10000"/>
                <a:gd name="connsiteY12" fmla="*/ 6883 h 8985"/>
                <a:gd name="connsiteX13" fmla="*/ 8030 w 10000"/>
                <a:gd name="connsiteY13" fmla="*/ 8044 h 8985"/>
                <a:gd name="connsiteX14" fmla="*/ 8258 w 10000"/>
                <a:gd name="connsiteY14" fmla="*/ 8044 h 8985"/>
                <a:gd name="connsiteX15" fmla="*/ 8258 w 10000"/>
                <a:gd name="connsiteY15" fmla="*/ 8550 h 8985"/>
                <a:gd name="connsiteX16" fmla="*/ 7500 w 10000"/>
                <a:gd name="connsiteY16" fmla="*/ 8550 h 8985"/>
                <a:gd name="connsiteX17" fmla="*/ 7197 w 10000"/>
                <a:gd name="connsiteY17" fmla="*/ 8840 h 8985"/>
                <a:gd name="connsiteX18" fmla="*/ 5227 w 10000"/>
                <a:gd name="connsiteY18" fmla="*/ 8985 h 8985"/>
                <a:gd name="connsiteX19" fmla="*/ 4621 w 10000"/>
                <a:gd name="connsiteY19" fmla="*/ 8550 h 8985"/>
                <a:gd name="connsiteX20" fmla="*/ 3561 w 10000"/>
                <a:gd name="connsiteY20" fmla="*/ 8622 h 8985"/>
                <a:gd name="connsiteX21" fmla="*/ 3258 w 10000"/>
                <a:gd name="connsiteY21" fmla="*/ 8261 h 8985"/>
                <a:gd name="connsiteX22" fmla="*/ 2424 w 10000"/>
                <a:gd name="connsiteY22" fmla="*/ 7101 h 8985"/>
                <a:gd name="connsiteX23" fmla="*/ 985 w 10000"/>
                <a:gd name="connsiteY23" fmla="*/ 6160 h 8985"/>
                <a:gd name="connsiteX24" fmla="*/ 909 w 10000"/>
                <a:gd name="connsiteY24" fmla="*/ 5217 h 8985"/>
                <a:gd name="connsiteX25" fmla="*/ 455 w 10000"/>
                <a:gd name="connsiteY25" fmla="*/ 4927 h 8985"/>
                <a:gd name="connsiteX26" fmla="*/ 303 w 10000"/>
                <a:gd name="connsiteY26" fmla="*/ 3984 h 8985"/>
                <a:gd name="connsiteX27" fmla="*/ 0 w 10000"/>
                <a:gd name="connsiteY27" fmla="*/ 3696 h 8985"/>
                <a:gd name="connsiteX0" fmla="*/ 0 w 10000"/>
                <a:gd name="connsiteY0" fmla="*/ 3067 h 8953"/>
                <a:gd name="connsiteX1" fmla="*/ 10000 w 10000"/>
                <a:gd name="connsiteY1" fmla="*/ 0 h 8953"/>
                <a:gd name="connsiteX2" fmla="*/ 8939 w 10000"/>
                <a:gd name="connsiteY2" fmla="*/ 486 h 8953"/>
                <a:gd name="connsiteX3" fmla="*/ 8712 w 10000"/>
                <a:gd name="connsiteY3" fmla="*/ 1695 h 8953"/>
                <a:gd name="connsiteX4" fmla="*/ 8712 w 10000"/>
                <a:gd name="connsiteY4" fmla="*/ 2259 h 8953"/>
                <a:gd name="connsiteX5" fmla="*/ 7803 w 10000"/>
                <a:gd name="connsiteY5" fmla="*/ 3791 h 8953"/>
                <a:gd name="connsiteX6" fmla="*/ 7803 w 10000"/>
                <a:gd name="connsiteY6" fmla="*/ 4437 h 8953"/>
                <a:gd name="connsiteX7" fmla="*/ 7348 w 10000"/>
                <a:gd name="connsiteY7" fmla="*/ 4519 h 8953"/>
                <a:gd name="connsiteX8" fmla="*/ 7348 w 10000"/>
                <a:gd name="connsiteY8" fmla="*/ 5968 h 8953"/>
                <a:gd name="connsiteX9" fmla="*/ 6591 w 10000"/>
                <a:gd name="connsiteY9" fmla="*/ 5968 h 8953"/>
                <a:gd name="connsiteX10" fmla="*/ 6742 w 10000"/>
                <a:gd name="connsiteY10" fmla="*/ 6533 h 8953"/>
                <a:gd name="connsiteX11" fmla="*/ 7121 w 10000"/>
                <a:gd name="connsiteY11" fmla="*/ 6614 h 8953"/>
                <a:gd name="connsiteX12" fmla="*/ 8030 w 10000"/>
                <a:gd name="connsiteY12" fmla="*/ 7906 h 8953"/>
                <a:gd name="connsiteX13" fmla="*/ 8258 w 10000"/>
                <a:gd name="connsiteY13" fmla="*/ 7906 h 8953"/>
                <a:gd name="connsiteX14" fmla="*/ 8258 w 10000"/>
                <a:gd name="connsiteY14" fmla="*/ 8469 h 8953"/>
                <a:gd name="connsiteX15" fmla="*/ 7500 w 10000"/>
                <a:gd name="connsiteY15" fmla="*/ 8469 h 8953"/>
                <a:gd name="connsiteX16" fmla="*/ 7197 w 10000"/>
                <a:gd name="connsiteY16" fmla="*/ 8792 h 8953"/>
                <a:gd name="connsiteX17" fmla="*/ 5227 w 10000"/>
                <a:gd name="connsiteY17" fmla="*/ 8953 h 8953"/>
                <a:gd name="connsiteX18" fmla="*/ 4621 w 10000"/>
                <a:gd name="connsiteY18" fmla="*/ 8469 h 8953"/>
                <a:gd name="connsiteX19" fmla="*/ 3561 w 10000"/>
                <a:gd name="connsiteY19" fmla="*/ 8549 h 8953"/>
                <a:gd name="connsiteX20" fmla="*/ 3258 w 10000"/>
                <a:gd name="connsiteY20" fmla="*/ 8147 h 8953"/>
                <a:gd name="connsiteX21" fmla="*/ 2424 w 10000"/>
                <a:gd name="connsiteY21" fmla="*/ 6856 h 8953"/>
                <a:gd name="connsiteX22" fmla="*/ 985 w 10000"/>
                <a:gd name="connsiteY22" fmla="*/ 5809 h 8953"/>
                <a:gd name="connsiteX23" fmla="*/ 909 w 10000"/>
                <a:gd name="connsiteY23" fmla="*/ 4759 h 8953"/>
                <a:gd name="connsiteX24" fmla="*/ 455 w 10000"/>
                <a:gd name="connsiteY24" fmla="*/ 4437 h 8953"/>
                <a:gd name="connsiteX25" fmla="*/ 303 w 10000"/>
                <a:gd name="connsiteY25" fmla="*/ 3387 h 8953"/>
                <a:gd name="connsiteX26" fmla="*/ 0 w 10000"/>
                <a:gd name="connsiteY26" fmla="*/ 3067 h 8953"/>
                <a:gd name="connsiteX0" fmla="*/ 0 w 8939"/>
                <a:gd name="connsiteY0" fmla="*/ 2883 h 9457"/>
                <a:gd name="connsiteX1" fmla="*/ 8939 w 8939"/>
                <a:gd name="connsiteY1" fmla="*/ 0 h 9457"/>
                <a:gd name="connsiteX2" fmla="*/ 8712 w 8939"/>
                <a:gd name="connsiteY2" fmla="*/ 1350 h 9457"/>
                <a:gd name="connsiteX3" fmla="*/ 8712 w 8939"/>
                <a:gd name="connsiteY3" fmla="*/ 1980 h 9457"/>
                <a:gd name="connsiteX4" fmla="*/ 7803 w 8939"/>
                <a:gd name="connsiteY4" fmla="*/ 3691 h 9457"/>
                <a:gd name="connsiteX5" fmla="*/ 7803 w 8939"/>
                <a:gd name="connsiteY5" fmla="*/ 4413 h 9457"/>
                <a:gd name="connsiteX6" fmla="*/ 7348 w 8939"/>
                <a:gd name="connsiteY6" fmla="*/ 4504 h 9457"/>
                <a:gd name="connsiteX7" fmla="*/ 7348 w 8939"/>
                <a:gd name="connsiteY7" fmla="*/ 6123 h 9457"/>
                <a:gd name="connsiteX8" fmla="*/ 6591 w 8939"/>
                <a:gd name="connsiteY8" fmla="*/ 6123 h 9457"/>
                <a:gd name="connsiteX9" fmla="*/ 6742 w 8939"/>
                <a:gd name="connsiteY9" fmla="*/ 6754 h 9457"/>
                <a:gd name="connsiteX10" fmla="*/ 7121 w 8939"/>
                <a:gd name="connsiteY10" fmla="*/ 6844 h 9457"/>
                <a:gd name="connsiteX11" fmla="*/ 8030 w 8939"/>
                <a:gd name="connsiteY11" fmla="*/ 8288 h 9457"/>
                <a:gd name="connsiteX12" fmla="*/ 8258 w 8939"/>
                <a:gd name="connsiteY12" fmla="*/ 8288 h 9457"/>
                <a:gd name="connsiteX13" fmla="*/ 8258 w 8939"/>
                <a:gd name="connsiteY13" fmla="*/ 8916 h 9457"/>
                <a:gd name="connsiteX14" fmla="*/ 7500 w 8939"/>
                <a:gd name="connsiteY14" fmla="*/ 8916 h 9457"/>
                <a:gd name="connsiteX15" fmla="*/ 7197 w 8939"/>
                <a:gd name="connsiteY15" fmla="*/ 9277 h 9457"/>
                <a:gd name="connsiteX16" fmla="*/ 5227 w 8939"/>
                <a:gd name="connsiteY16" fmla="*/ 9457 h 9457"/>
                <a:gd name="connsiteX17" fmla="*/ 4621 w 8939"/>
                <a:gd name="connsiteY17" fmla="*/ 8916 h 9457"/>
                <a:gd name="connsiteX18" fmla="*/ 3561 w 8939"/>
                <a:gd name="connsiteY18" fmla="*/ 9006 h 9457"/>
                <a:gd name="connsiteX19" fmla="*/ 3258 w 8939"/>
                <a:gd name="connsiteY19" fmla="*/ 8557 h 9457"/>
                <a:gd name="connsiteX20" fmla="*/ 2424 w 8939"/>
                <a:gd name="connsiteY20" fmla="*/ 7115 h 9457"/>
                <a:gd name="connsiteX21" fmla="*/ 985 w 8939"/>
                <a:gd name="connsiteY21" fmla="*/ 5945 h 9457"/>
                <a:gd name="connsiteX22" fmla="*/ 909 w 8939"/>
                <a:gd name="connsiteY22" fmla="*/ 4773 h 9457"/>
                <a:gd name="connsiteX23" fmla="*/ 455 w 8939"/>
                <a:gd name="connsiteY23" fmla="*/ 4413 h 9457"/>
                <a:gd name="connsiteX24" fmla="*/ 303 w 8939"/>
                <a:gd name="connsiteY24" fmla="*/ 3240 h 9457"/>
                <a:gd name="connsiteX25" fmla="*/ 0 w 8939"/>
                <a:gd name="connsiteY25" fmla="*/ 2883 h 9457"/>
                <a:gd name="connsiteX0" fmla="*/ 0 w 9746"/>
                <a:gd name="connsiteY0" fmla="*/ 1621 h 8572"/>
                <a:gd name="connsiteX1" fmla="*/ 9746 w 9746"/>
                <a:gd name="connsiteY1" fmla="*/ 0 h 8572"/>
                <a:gd name="connsiteX2" fmla="*/ 9746 w 9746"/>
                <a:gd name="connsiteY2" fmla="*/ 666 h 8572"/>
                <a:gd name="connsiteX3" fmla="*/ 8729 w 9746"/>
                <a:gd name="connsiteY3" fmla="*/ 2475 h 8572"/>
                <a:gd name="connsiteX4" fmla="*/ 8729 w 9746"/>
                <a:gd name="connsiteY4" fmla="*/ 3238 h 8572"/>
                <a:gd name="connsiteX5" fmla="*/ 8220 w 9746"/>
                <a:gd name="connsiteY5" fmla="*/ 3335 h 8572"/>
                <a:gd name="connsiteX6" fmla="*/ 8220 w 9746"/>
                <a:gd name="connsiteY6" fmla="*/ 5047 h 8572"/>
                <a:gd name="connsiteX7" fmla="*/ 7373 w 9746"/>
                <a:gd name="connsiteY7" fmla="*/ 5047 h 8572"/>
                <a:gd name="connsiteX8" fmla="*/ 7542 w 9746"/>
                <a:gd name="connsiteY8" fmla="*/ 5714 h 8572"/>
                <a:gd name="connsiteX9" fmla="*/ 7966 w 9746"/>
                <a:gd name="connsiteY9" fmla="*/ 5809 h 8572"/>
                <a:gd name="connsiteX10" fmla="*/ 8983 w 9746"/>
                <a:gd name="connsiteY10" fmla="*/ 7336 h 8572"/>
                <a:gd name="connsiteX11" fmla="*/ 9238 w 9746"/>
                <a:gd name="connsiteY11" fmla="*/ 7336 h 8572"/>
                <a:gd name="connsiteX12" fmla="*/ 9238 w 9746"/>
                <a:gd name="connsiteY12" fmla="*/ 8000 h 8572"/>
                <a:gd name="connsiteX13" fmla="*/ 8390 w 9746"/>
                <a:gd name="connsiteY13" fmla="*/ 8000 h 8572"/>
                <a:gd name="connsiteX14" fmla="*/ 8051 w 9746"/>
                <a:gd name="connsiteY14" fmla="*/ 8382 h 8572"/>
                <a:gd name="connsiteX15" fmla="*/ 5847 w 9746"/>
                <a:gd name="connsiteY15" fmla="*/ 8572 h 8572"/>
                <a:gd name="connsiteX16" fmla="*/ 5169 w 9746"/>
                <a:gd name="connsiteY16" fmla="*/ 8000 h 8572"/>
                <a:gd name="connsiteX17" fmla="*/ 3984 w 9746"/>
                <a:gd name="connsiteY17" fmla="*/ 8095 h 8572"/>
                <a:gd name="connsiteX18" fmla="*/ 3645 w 9746"/>
                <a:gd name="connsiteY18" fmla="*/ 7620 h 8572"/>
                <a:gd name="connsiteX19" fmla="*/ 2712 w 9746"/>
                <a:gd name="connsiteY19" fmla="*/ 6096 h 8572"/>
                <a:gd name="connsiteX20" fmla="*/ 1102 w 9746"/>
                <a:gd name="connsiteY20" fmla="*/ 4858 h 8572"/>
                <a:gd name="connsiteX21" fmla="*/ 1017 w 9746"/>
                <a:gd name="connsiteY21" fmla="*/ 3619 h 8572"/>
                <a:gd name="connsiteX22" fmla="*/ 509 w 9746"/>
                <a:gd name="connsiteY22" fmla="*/ 3238 h 8572"/>
                <a:gd name="connsiteX23" fmla="*/ 339 w 9746"/>
                <a:gd name="connsiteY23" fmla="*/ 1998 h 8572"/>
                <a:gd name="connsiteX24" fmla="*/ 0 w 9746"/>
                <a:gd name="connsiteY24" fmla="*/ 1621 h 8572"/>
                <a:gd name="connsiteX0" fmla="*/ 0 w 10000"/>
                <a:gd name="connsiteY0" fmla="*/ 1114 h 9223"/>
                <a:gd name="connsiteX1" fmla="*/ 10000 w 10000"/>
                <a:gd name="connsiteY1" fmla="*/ 0 h 9223"/>
                <a:gd name="connsiteX2" fmla="*/ 8956 w 10000"/>
                <a:gd name="connsiteY2" fmla="*/ 2110 h 9223"/>
                <a:gd name="connsiteX3" fmla="*/ 8956 w 10000"/>
                <a:gd name="connsiteY3" fmla="*/ 3000 h 9223"/>
                <a:gd name="connsiteX4" fmla="*/ 8434 w 10000"/>
                <a:gd name="connsiteY4" fmla="*/ 3114 h 9223"/>
                <a:gd name="connsiteX5" fmla="*/ 8434 w 10000"/>
                <a:gd name="connsiteY5" fmla="*/ 5111 h 9223"/>
                <a:gd name="connsiteX6" fmla="*/ 7565 w 10000"/>
                <a:gd name="connsiteY6" fmla="*/ 5111 h 9223"/>
                <a:gd name="connsiteX7" fmla="*/ 7739 w 10000"/>
                <a:gd name="connsiteY7" fmla="*/ 5889 h 9223"/>
                <a:gd name="connsiteX8" fmla="*/ 8174 w 10000"/>
                <a:gd name="connsiteY8" fmla="*/ 6000 h 9223"/>
                <a:gd name="connsiteX9" fmla="*/ 9217 w 10000"/>
                <a:gd name="connsiteY9" fmla="*/ 7781 h 9223"/>
                <a:gd name="connsiteX10" fmla="*/ 9479 w 10000"/>
                <a:gd name="connsiteY10" fmla="*/ 7781 h 9223"/>
                <a:gd name="connsiteX11" fmla="*/ 9479 w 10000"/>
                <a:gd name="connsiteY11" fmla="*/ 8556 h 9223"/>
                <a:gd name="connsiteX12" fmla="*/ 8609 w 10000"/>
                <a:gd name="connsiteY12" fmla="*/ 8556 h 9223"/>
                <a:gd name="connsiteX13" fmla="*/ 8261 w 10000"/>
                <a:gd name="connsiteY13" fmla="*/ 9001 h 9223"/>
                <a:gd name="connsiteX14" fmla="*/ 5999 w 10000"/>
                <a:gd name="connsiteY14" fmla="*/ 9223 h 9223"/>
                <a:gd name="connsiteX15" fmla="*/ 5304 w 10000"/>
                <a:gd name="connsiteY15" fmla="*/ 8556 h 9223"/>
                <a:gd name="connsiteX16" fmla="*/ 4088 w 10000"/>
                <a:gd name="connsiteY16" fmla="*/ 8667 h 9223"/>
                <a:gd name="connsiteX17" fmla="*/ 3740 w 10000"/>
                <a:gd name="connsiteY17" fmla="*/ 8112 h 9223"/>
                <a:gd name="connsiteX18" fmla="*/ 2783 w 10000"/>
                <a:gd name="connsiteY18" fmla="*/ 6335 h 9223"/>
                <a:gd name="connsiteX19" fmla="*/ 1131 w 10000"/>
                <a:gd name="connsiteY19" fmla="*/ 4890 h 9223"/>
                <a:gd name="connsiteX20" fmla="*/ 1044 w 10000"/>
                <a:gd name="connsiteY20" fmla="*/ 3445 h 9223"/>
                <a:gd name="connsiteX21" fmla="*/ 522 w 10000"/>
                <a:gd name="connsiteY21" fmla="*/ 3000 h 9223"/>
                <a:gd name="connsiteX22" fmla="*/ 348 w 10000"/>
                <a:gd name="connsiteY22" fmla="*/ 1554 h 9223"/>
                <a:gd name="connsiteX23" fmla="*/ 0 w 10000"/>
                <a:gd name="connsiteY23" fmla="*/ 1114 h 9223"/>
                <a:gd name="connsiteX0" fmla="*/ 0 w 9479"/>
                <a:gd name="connsiteY0" fmla="*/ 0 h 8792"/>
                <a:gd name="connsiteX1" fmla="*/ 8956 w 9479"/>
                <a:gd name="connsiteY1" fmla="*/ 1080 h 8792"/>
                <a:gd name="connsiteX2" fmla="*/ 8956 w 9479"/>
                <a:gd name="connsiteY2" fmla="*/ 2045 h 8792"/>
                <a:gd name="connsiteX3" fmla="*/ 8434 w 9479"/>
                <a:gd name="connsiteY3" fmla="*/ 2168 h 8792"/>
                <a:gd name="connsiteX4" fmla="*/ 8434 w 9479"/>
                <a:gd name="connsiteY4" fmla="*/ 4334 h 8792"/>
                <a:gd name="connsiteX5" fmla="*/ 7565 w 9479"/>
                <a:gd name="connsiteY5" fmla="*/ 4334 h 8792"/>
                <a:gd name="connsiteX6" fmla="*/ 7739 w 9479"/>
                <a:gd name="connsiteY6" fmla="*/ 5177 h 8792"/>
                <a:gd name="connsiteX7" fmla="*/ 8174 w 9479"/>
                <a:gd name="connsiteY7" fmla="*/ 5297 h 8792"/>
                <a:gd name="connsiteX8" fmla="*/ 9217 w 9479"/>
                <a:gd name="connsiteY8" fmla="*/ 7229 h 8792"/>
                <a:gd name="connsiteX9" fmla="*/ 9479 w 9479"/>
                <a:gd name="connsiteY9" fmla="*/ 7229 h 8792"/>
                <a:gd name="connsiteX10" fmla="*/ 9479 w 9479"/>
                <a:gd name="connsiteY10" fmla="*/ 8069 h 8792"/>
                <a:gd name="connsiteX11" fmla="*/ 8609 w 9479"/>
                <a:gd name="connsiteY11" fmla="*/ 8069 h 8792"/>
                <a:gd name="connsiteX12" fmla="*/ 8261 w 9479"/>
                <a:gd name="connsiteY12" fmla="*/ 8551 h 8792"/>
                <a:gd name="connsiteX13" fmla="*/ 5999 w 9479"/>
                <a:gd name="connsiteY13" fmla="*/ 8792 h 8792"/>
                <a:gd name="connsiteX14" fmla="*/ 5304 w 9479"/>
                <a:gd name="connsiteY14" fmla="*/ 8069 h 8792"/>
                <a:gd name="connsiteX15" fmla="*/ 4088 w 9479"/>
                <a:gd name="connsiteY15" fmla="*/ 8189 h 8792"/>
                <a:gd name="connsiteX16" fmla="*/ 3740 w 9479"/>
                <a:gd name="connsiteY16" fmla="*/ 7587 h 8792"/>
                <a:gd name="connsiteX17" fmla="*/ 2783 w 9479"/>
                <a:gd name="connsiteY17" fmla="*/ 5661 h 8792"/>
                <a:gd name="connsiteX18" fmla="*/ 1131 w 9479"/>
                <a:gd name="connsiteY18" fmla="*/ 4094 h 8792"/>
                <a:gd name="connsiteX19" fmla="*/ 1044 w 9479"/>
                <a:gd name="connsiteY19" fmla="*/ 2527 h 8792"/>
                <a:gd name="connsiteX20" fmla="*/ 522 w 9479"/>
                <a:gd name="connsiteY20" fmla="*/ 2045 h 8792"/>
                <a:gd name="connsiteX21" fmla="*/ 348 w 9479"/>
                <a:gd name="connsiteY21" fmla="*/ 477 h 8792"/>
                <a:gd name="connsiteX22" fmla="*/ 0 w 9479"/>
                <a:gd name="connsiteY22" fmla="*/ 0 h 8792"/>
                <a:gd name="connsiteX0" fmla="*/ 0 w 10000"/>
                <a:gd name="connsiteY0" fmla="*/ 0 h 10000"/>
                <a:gd name="connsiteX1" fmla="*/ 9448 w 10000"/>
                <a:gd name="connsiteY1" fmla="*/ 2326 h 10000"/>
                <a:gd name="connsiteX2" fmla="*/ 8898 w 10000"/>
                <a:gd name="connsiteY2" fmla="*/ 2466 h 10000"/>
                <a:gd name="connsiteX3" fmla="*/ 8898 w 10000"/>
                <a:gd name="connsiteY3" fmla="*/ 4929 h 10000"/>
                <a:gd name="connsiteX4" fmla="*/ 7981 w 10000"/>
                <a:gd name="connsiteY4" fmla="*/ 4929 h 10000"/>
                <a:gd name="connsiteX5" fmla="*/ 8164 w 10000"/>
                <a:gd name="connsiteY5" fmla="*/ 5888 h 10000"/>
                <a:gd name="connsiteX6" fmla="*/ 8623 w 10000"/>
                <a:gd name="connsiteY6" fmla="*/ 6025 h 10000"/>
                <a:gd name="connsiteX7" fmla="*/ 9724 w 10000"/>
                <a:gd name="connsiteY7" fmla="*/ 8222 h 10000"/>
                <a:gd name="connsiteX8" fmla="*/ 10000 w 10000"/>
                <a:gd name="connsiteY8" fmla="*/ 8222 h 10000"/>
                <a:gd name="connsiteX9" fmla="*/ 10000 w 10000"/>
                <a:gd name="connsiteY9" fmla="*/ 9178 h 10000"/>
                <a:gd name="connsiteX10" fmla="*/ 9082 w 10000"/>
                <a:gd name="connsiteY10" fmla="*/ 9178 h 10000"/>
                <a:gd name="connsiteX11" fmla="*/ 8715 w 10000"/>
                <a:gd name="connsiteY11" fmla="*/ 9726 h 10000"/>
                <a:gd name="connsiteX12" fmla="*/ 6329 w 10000"/>
                <a:gd name="connsiteY12" fmla="*/ 10000 h 10000"/>
                <a:gd name="connsiteX13" fmla="*/ 5596 w 10000"/>
                <a:gd name="connsiteY13" fmla="*/ 9178 h 10000"/>
                <a:gd name="connsiteX14" fmla="*/ 4313 w 10000"/>
                <a:gd name="connsiteY14" fmla="*/ 9314 h 10000"/>
                <a:gd name="connsiteX15" fmla="*/ 3946 w 10000"/>
                <a:gd name="connsiteY15" fmla="*/ 8629 h 10000"/>
                <a:gd name="connsiteX16" fmla="*/ 2936 w 10000"/>
                <a:gd name="connsiteY16" fmla="*/ 6439 h 10000"/>
                <a:gd name="connsiteX17" fmla="*/ 1193 w 10000"/>
                <a:gd name="connsiteY17" fmla="*/ 4657 h 10000"/>
                <a:gd name="connsiteX18" fmla="*/ 1101 w 10000"/>
                <a:gd name="connsiteY18" fmla="*/ 2874 h 10000"/>
                <a:gd name="connsiteX19" fmla="*/ 551 w 10000"/>
                <a:gd name="connsiteY19" fmla="*/ 2326 h 10000"/>
                <a:gd name="connsiteX20" fmla="*/ 367 w 10000"/>
                <a:gd name="connsiteY20" fmla="*/ 543 h 10000"/>
                <a:gd name="connsiteX21" fmla="*/ 0 w 10000"/>
                <a:gd name="connsiteY21" fmla="*/ 0 h 10000"/>
                <a:gd name="connsiteX0" fmla="*/ 0 w 10000"/>
                <a:gd name="connsiteY0" fmla="*/ 0 h 10000"/>
                <a:gd name="connsiteX1" fmla="*/ 8898 w 10000"/>
                <a:gd name="connsiteY1" fmla="*/ 2466 h 10000"/>
                <a:gd name="connsiteX2" fmla="*/ 8898 w 10000"/>
                <a:gd name="connsiteY2" fmla="*/ 4929 h 10000"/>
                <a:gd name="connsiteX3" fmla="*/ 7981 w 10000"/>
                <a:gd name="connsiteY3" fmla="*/ 4929 h 10000"/>
                <a:gd name="connsiteX4" fmla="*/ 8164 w 10000"/>
                <a:gd name="connsiteY4" fmla="*/ 5888 h 10000"/>
                <a:gd name="connsiteX5" fmla="*/ 8623 w 10000"/>
                <a:gd name="connsiteY5" fmla="*/ 6025 h 10000"/>
                <a:gd name="connsiteX6" fmla="*/ 9724 w 10000"/>
                <a:gd name="connsiteY6" fmla="*/ 8222 h 10000"/>
                <a:gd name="connsiteX7" fmla="*/ 10000 w 10000"/>
                <a:gd name="connsiteY7" fmla="*/ 8222 h 10000"/>
                <a:gd name="connsiteX8" fmla="*/ 10000 w 10000"/>
                <a:gd name="connsiteY8" fmla="*/ 9178 h 10000"/>
                <a:gd name="connsiteX9" fmla="*/ 9082 w 10000"/>
                <a:gd name="connsiteY9" fmla="*/ 9178 h 10000"/>
                <a:gd name="connsiteX10" fmla="*/ 8715 w 10000"/>
                <a:gd name="connsiteY10" fmla="*/ 9726 h 10000"/>
                <a:gd name="connsiteX11" fmla="*/ 6329 w 10000"/>
                <a:gd name="connsiteY11" fmla="*/ 10000 h 10000"/>
                <a:gd name="connsiteX12" fmla="*/ 5596 w 10000"/>
                <a:gd name="connsiteY12" fmla="*/ 9178 h 10000"/>
                <a:gd name="connsiteX13" fmla="*/ 4313 w 10000"/>
                <a:gd name="connsiteY13" fmla="*/ 9314 h 10000"/>
                <a:gd name="connsiteX14" fmla="*/ 3946 w 10000"/>
                <a:gd name="connsiteY14" fmla="*/ 8629 h 10000"/>
                <a:gd name="connsiteX15" fmla="*/ 2936 w 10000"/>
                <a:gd name="connsiteY15" fmla="*/ 6439 h 10000"/>
                <a:gd name="connsiteX16" fmla="*/ 1193 w 10000"/>
                <a:gd name="connsiteY16" fmla="*/ 4657 h 10000"/>
                <a:gd name="connsiteX17" fmla="*/ 1101 w 10000"/>
                <a:gd name="connsiteY17" fmla="*/ 2874 h 10000"/>
                <a:gd name="connsiteX18" fmla="*/ 551 w 10000"/>
                <a:gd name="connsiteY18" fmla="*/ 2326 h 10000"/>
                <a:gd name="connsiteX19" fmla="*/ 367 w 10000"/>
                <a:gd name="connsiteY19" fmla="*/ 543 h 10000"/>
                <a:gd name="connsiteX20" fmla="*/ 0 w 10000"/>
                <a:gd name="connsiteY20" fmla="*/ 0 h 10000"/>
                <a:gd name="connsiteX0" fmla="*/ 0 w 10000"/>
                <a:gd name="connsiteY0" fmla="*/ 0 h 10000"/>
                <a:gd name="connsiteX1" fmla="*/ 8898 w 10000"/>
                <a:gd name="connsiteY1" fmla="*/ 2466 h 10000"/>
                <a:gd name="connsiteX2" fmla="*/ 8898 w 10000"/>
                <a:gd name="connsiteY2" fmla="*/ 4929 h 10000"/>
                <a:gd name="connsiteX3" fmla="*/ 7981 w 10000"/>
                <a:gd name="connsiteY3" fmla="*/ 4929 h 10000"/>
                <a:gd name="connsiteX4" fmla="*/ 8164 w 10000"/>
                <a:gd name="connsiteY4" fmla="*/ 5888 h 10000"/>
                <a:gd name="connsiteX5" fmla="*/ 8623 w 10000"/>
                <a:gd name="connsiteY5" fmla="*/ 6025 h 10000"/>
                <a:gd name="connsiteX6" fmla="*/ 9724 w 10000"/>
                <a:gd name="connsiteY6" fmla="*/ 8222 h 10000"/>
                <a:gd name="connsiteX7" fmla="*/ 10000 w 10000"/>
                <a:gd name="connsiteY7" fmla="*/ 8222 h 10000"/>
                <a:gd name="connsiteX8" fmla="*/ 10000 w 10000"/>
                <a:gd name="connsiteY8" fmla="*/ 9178 h 10000"/>
                <a:gd name="connsiteX9" fmla="*/ 9082 w 10000"/>
                <a:gd name="connsiteY9" fmla="*/ 9178 h 10000"/>
                <a:gd name="connsiteX10" fmla="*/ 8715 w 10000"/>
                <a:gd name="connsiteY10" fmla="*/ 9726 h 10000"/>
                <a:gd name="connsiteX11" fmla="*/ 6329 w 10000"/>
                <a:gd name="connsiteY11" fmla="*/ 10000 h 10000"/>
                <a:gd name="connsiteX12" fmla="*/ 5596 w 10000"/>
                <a:gd name="connsiteY12" fmla="*/ 9178 h 10000"/>
                <a:gd name="connsiteX13" fmla="*/ 4313 w 10000"/>
                <a:gd name="connsiteY13" fmla="*/ 9314 h 10000"/>
                <a:gd name="connsiteX14" fmla="*/ 3946 w 10000"/>
                <a:gd name="connsiteY14" fmla="*/ 8629 h 10000"/>
                <a:gd name="connsiteX15" fmla="*/ 2936 w 10000"/>
                <a:gd name="connsiteY15" fmla="*/ 6439 h 10000"/>
                <a:gd name="connsiteX16" fmla="*/ 1193 w 10000"/>
                <a:gd name="connsiteY16" fmla="*/ 4657 h 10000"/>
                <a:gd name="connsiteX17" fmla="*/ 1101 w 10000"/>
                <a:gd name="connsiteY17" fmla="*/ 2874 h 10000"/>
                <a:gd name="connsiteX18" fmla="*/ 551 w 10000"/>
                <a:gd name="connsiteY18" fmla="*/ 2326 h 10000"/>
                <a:gd name="connsiteX19" fmla="*/ 367 w 10000"/>
                <a:gd name="connsiteY19" fmla="*/ 543 h 10000"/>
                <a:gd name="connsiteX20" fmla="*/ 0 w 10000"/>
                <a:gd name="connsiteY20" fmla="*/ 0 h 10000"/>
                <a:gd name="connsiteX0" fmla="*/ 0 w 10000"/>
                <a:gd name="connsiteY0" fmla="*/ 0 h 10000"/>
                <a:gd name="connsiteX1" fmla="*/ 8898 w 10000"/>
                <a:gd name="connsiteY1" fmla="*/ 2466 h 10000"/>
                <a:gd name="connsiteX2" fmla="*/ 8898 w 10000"/>
                <a:gd name="connsiteY2" fmla="*/ 4929 h 10000"/>
                <a:gd name="connsiteX3" fmla="*/ 7981 w 10000"/>
                <a:gd name="connsiteY3" fmla="*/ 4929 h 10000"/>
                <a:gd name="connsiteX4" fmla="*/ 8164 w 10000"/>
                <a:gd name="connsiteY4" fmla="*/ 5888 h 10000"/>
                <a:gd name="connsiteX5" fmla="*/ 8623 w 10000"/>
                <a:gd name="connsiteY5" fmla="*/ 6025 h 10000"/>
                <a:gd name="connsiteX6" fmla="*/ 9724 w 10000"/>
                <a:gd name="connsiteY6" fmla="*/ 8222 h 10000"/>
                <a:gd name="connsiteX7" fmla="*/ 10000 w 10000"/>
                <a:gd name="connsiteY7" fmla="*/ 8222 h 10000"/>
                <a:gd name="connsiteX8" fmla="*/ 10000 w 10000"/>
                <a:gd name="connsiteY8" fmla="*/ 9178 h 10000"/>
                <a:gd name="connsiteX9" fmla="*/ 9082 w 10000"/>
                <a:gd name="connsiteY9" fmla="*/ 9178 h 10000"/>
                <a:gd name="connsiteX10" fmla="*/ 8715 w 10000"/>
                <a:gd name="connsiteY10" fmla="*/ 9726 h 10000"/>
                <a:gd name="connsiteX11" fmla="*/ 6329 w 10000"/>
                <a:gd name="connsiteY11" fmla="*/ 10000 h 10000"/>
                <a:gd name="connsiteX12" fmla="*/ 5596 w 10000"/>
                <a:gd name="connsiteY12" fmla="*/ 9178 h 10000"/>
                <a:gd name="connsiteX13" fmla="*/ 4313 w 10000"/>
                <a:gd name="connsiteY13" fmla="*/ 9314 h 10000"/>
                <a:gd name="connsiteX14" fmla="*/ 3946 w 10000"/>
                <a:gd name="connsiteY14" fmla="*/ 8629 h 10000"/>
                <a:gd name="connsiteX15" fmla="*/ 2936 w 10000"/>
                <a:gd name="connsiteY15" fmla="*/ 6439 h 10000"/>
                <a:gd name="connsiteX16" fmla="*/ 1193 w 10000"/>
                <a:gd name="connsiteY16" fmla="*/ 4657 h 10000"/>
                <a:gd name="connsiteX17" fmla="*/ 1101 w 10000"/>
                <a:gd name="connsiteY17" fmla="*/ 2874 h 10000"/>
                <a:gd name="connsiteX18" fmla="*/ 551 w 10000"/>
                <a:gd name="connsiteY18" fmla="*/ 2326 h 10000"/>
                <a:gd name="connsiteX19" fmla="*/ 367 w 10000"/>
                <a:gd name="connsiteY19" fmla="*/ 543 h 10000"/>
                <a:gd name="connsiteX20" fmla="*/ 0 w 10000"/>
                <a:gd name="connsiteY20" fmla="*/ 0 h 10000"/>
                <a:gd name="connsiteX0" fmla="*/ 0 w 10000"/>
                <a:gd name="connsiteY0" fmla="*/ 0 h 10000"/>
                <a:gd name="connsiteX1" fmla="*/ 8898 w 10000"/>
                <a:gd name="connsiteY1" fmla="*/ 2466 h 10000"/>
                <a:gd name="connsiteX2" fmla="*/ 8898 w 10000"/>
                <a:gd name="connsiteY2" fmla="*/ 4929 h 10000"/>
                <a:gd name="connsiteX3" fmla="*/ 7981 w 10000"/>
                <a:gd name="connsiteY3" fmla="*/ 4929 h 10000"/>
                <a:gd name="connsiteX4" fmla="*/ 8164 w 10000"/>
                <a:gd name="connsiteY4" fmla="*/ 5888 h 10000"/>
                <a:gd name="connsiteX5" fmla="*/ 8623 w 10000"/>
                <a:gd name="connsiteY5" fmla="*/ 6025 h 10000"/>
                <a:gd name="connsiteX6" fmla="*/ 9724 w 10000"/>
                <a:gd name="connsiteY6" fmla="*/ 8222 h 10000"/>
                <a:gd name="connsiteX7" fmla="*/ 10000 w 10000"/>
                <a:gd name="connsiteY7" fmla="*/ 8222 h 10000"/>
                <a:gd name="connsiteX8" fmla="*/ 10000 w 10000"/>
                <a:gd name="connsiteY8" fmla="*/ 9178 h 10000"/>
                <a:gd name="connsiteX9" fmla="*/ 9082 w 10000"/>
                <a:gd name="connsiteY9" fmla="*/ 9178 h 10000"/>
                <a:gd name="connsiteX10" fmla="*/ 8715 w 10000"/>
                <a:gd name="connsiteY10" fmla="*/ 9726 h 10000"/>
                <a:gd name="connsiteX11" fmla="*/ 6329 w 10000"/>
                <a:gd name="connsiteY11" fmla="*/ 10000 h 10000"/>
                <a:gd name="connsiteX12" fmla="*/ 5596 w 10000"/>
                <a:gd name="connsiteY12" fmla="*/ 9178 h 10000"/>
                <a:gd name="connsiteX13" fmla="*/ 4313 w 10000"/>
                <a:gd name="connsiteY13" fmla="*/ 9314 h 10000"/>
                <a:gd name="connsiteX14" fmla="*/ 3946 w 10000"/>
                <a:gd name="connsiteY14" fmla="*/ 8629 h 10000"/>
                <a:gd name="connsiteX15" fmla="*/ 2936 w 10000"/>
                <a:gd name="connsiteY15" fmla="*/ 6439 h 10000"/>
                <a:gd name="connsiteX16" fmla="*/ 1193 w 10000"/>
                <a:gd name="connsiteY16" fmla="*/ 4657 h 10000"/>
                <a:gd name="connsiteX17" fmla="*/ 1101 w 10000"/>
                <a:gd name="connsiteY17" fmla="*/ 2874 h 10000"/>
                <a:gd name="connsiteX18" fmla="*/ 551 w 10000"/>
                <a:gd name="connsiteY18" fmla="*/ 2326 h 10000"/>
                <a:gd name="connsiteX19" fmla="*/ 367 w 10000"/>
                <a:gd name="connsiteY19" fmla="*/ 543 h 10000"/>
                <a:gd name="connsiteX20" fmla="*/ 0 w 10000"/>
                <a:gd name="connsiteY20" fmla="*/ 0 h 10000"/>
                <a:gd name="connsiteX0" fmla="*/ 0 w 10000"/>
                <a:gd name="connsiteY0" fmla="*/ 0 h 10000"/>
                <a:gd name="connsiteX1" fmla="*/ 8898 w 10000"/>
                <a:gd name="connsiteY1" fmla="*/ 2466 h 10000"/>
                <a:gd name="connsiteX2" fmla="*/ 8898 w 10000"/>
                <a:gd name="connsiteY2" fmla="*/ 4929 h 10000"/>
                <a:gd name="connsiteX3" fmla="*/ 7981 w 10000"/>
                <a:gd name="connsiteY3" fmla="*/ 4929 h 10000"/>
                <a:gd name="connsiteX4" fmla="*/ 8164 w 10000"/>
                <a:gd name="connsiteY4" fmla="*/ 5888 h 10000"/>
                <a:gd name="connsiteX5" fmla="*/ 8623 w 10000"/>
                <a:gd name="connsiteY5" fmla="*/ 6025 h 10000"/>
                <a:gd name="connsiteX6" fmla="*/ 9724 w 10000"/>
                <a:gd name="connsiteY6" fmla="*/ 8222 h 10000"/>
                <a:gd name="connsiteX7" fmla="*/ 10000 w 10000"/>
                <a:gd name="connsiteY7" fmla="*/ 8222 h 10000"/>
                <a:gd name="connsiteX8" fmla="*/ 10000 w 10000"/>
                <a:gd name="connsiteY8" fmla="*/ 9178 h 10000"/>
                <a:gd name="connsiteX9" fmla="*/ 9082 w 10000"/>
                <a:gd name="connsiteY9" fmla="*/ 9178 h 10000"/>
                <a:gd name="connsiteX10" fmla="*/ 8715 w 10000"/>
                <a:gd name="connsiteY10" fmla="*/ 9726 h 10000"/>
                <a:gd name="connsiteX11" fmla="*/ 6329 w 10000"/>
                <a:gd name="connsiteY11" fmla="*/ 10000 h 10000"/>
                <a:gd name="connsiteX12" fmla="*/ 5596 w 10000"/>
                <a:gd name="connsiteY12" fmla="*/ 9178 h 10000"/>
                <a:gd name="connsiteX13" fmla="*/ 4313 w 10000"/>
                <a:gd name="connsiteY13" fmla="*/ 9314 h 10000"/>
                <a:gd name="connsiteX14" fmla="*/ 3946 w 10000"/>
                <a:gd name="connsiteY14" fmla="*/ 8629 h 10000"/>
                <a:gd name="connsiteX15" fmla="*/ 2936 w 10000"/>
                <a:gd name="connsiteY15" fmla="*/ 6439 h 10000"/>
                <a:gd name="connsiteX16" fmla="*/ 1193 w 10000"/>
                <a:gd name="connsiteY16" fmla="*/ 4657 h 10000"/>
                <a:gd name="connsiteX17" fmla="*/ 1101 w 10000"/>
                <a:gd name="connsiteY17" fmla="*/ 2874 h 10000"/>
                <a:gd name="connsiteX18" fmla="*/ 551 w 10000"/>
                <a:gd name="connsiteY18" fmla="*/ 2326 h 10000"/>
                <a:gd name="connsiteX19" fmla="*/ 367 w 10000"/>
                <a:gd name="connsiteY19" fmla="*/ 543 h 10000"/>
                <a:gd name="connsiteX20" fmla="*/ 0 w 10000"/>
                <a:gd name="connsiteY20" fmla="*/ 0 h 10000"/>
                <a:gd name="connsiteX0" fmla="*/ 0 w 10000"/>
                <a:gd name="connsiteY0" fmla="*/ 0 h 10000"/>
                <a:gd name="connsiteX1" fmla="*/ 5360 w 10000"/>
                <a:gd name="connsiteY1" fmla="*/ 1481 h 10000"/>
                <a:gd name="connsiteX2" fmla="*/ 8898 w 10000"/>
                <a:gd name="connsiteY2" fmla="*/ 2466 h 10000"/>
                <a:gd name="connsiteX3" fmla="*/ 8898 w 10000"/>
                <a:gd name="connsiteY3" fmla="*/ 4929 h 10000"/>
                <a:gd name="connsiteX4" fmla="*/ 7981 w 10000"/>
                <a:gd name="connsiteY4" fmla="*/ 4929 h 10000"/>
                <a:gd name="connsiteX5" fmla="*/ 8164 w 10000"/>
                <a:gd name="connsiteY5" fmla="*/ 5888 h 10000"/>
                <a:gd name="connsiteX6" fmla="*/ 8623 w 10000"/>
                <a:gd name="connsiteY6" fmla="*/ 6025 h 10000"/>
                <a:gd name="connsiteX7" fmla="*/ 9724 w 10000"/>
                <a:gd name="connsiteY7" fmla="*/ 8222 h 10000"/>
                <a:gd name="connsiteX8" fmla="*/ 10000 w 10000"/>
                <a:gd name="connsiteY8" fmla="*/ 8222 h 10000"/>
                <a:gd name="connsiteX9" fmla="*/ 10000 w 10000"/>
                <a:gd name="connsiteY9" fmla="*/ 9178 h 10000"/>
                <a:gd name="connsiteX10" fmla="*/ 9082 w 10000"/>
                <a:gd name="connsiteY10" fmla="*/ 9178 h 10000"/>
                <a:gd name="connsiteX11" fmla="*/ 8715 w 10000"/>
                <a:gd name="connsiteY11" fmla="*/ 9726 h 10000"/>
                <a:gd name="connsiteX12" fmla="*/ 6329 w 10000"/>
                <a:gd name="connsiteY12" fmla="*/ 10000 h 10000"/>
                <a:gd name="connsiteX13" fmla="*/ 5596 w 10000"/>
                <a:gd name="connsiteY13" fmla="*/ 9178 h 10000"/>
                <a:gd name="connsiteX14" fmla="*/ 4313 w 10000"/>
                <a:gd name="connsiteY14" fmla="*/ 9314 h 10000"/>
                <a:gd name="connsiteX15" fmla="*/ 3946 w 10000"/>
                <a:gd name="connsiteY15" fmla="*/ 8629 h 10000"/>
                <a:gd name="connsiteX16" fmla="*/ 2936 w 10000"/>
                <a:gd name="connsiteY16" fmla="*/ 6439 h 10000"/>
                <a:gd name="connsiteX17" fmla="*/ 1193 w 10000"/>
                <a:gd name="connsiteY17" fmla="*/ 4657 h 10000"/>
                <a:gd name="connsiteX18" fmla="*/ 1101 w 10000"/>
                <a:gd name="connsiteY18" fmla="*/ 2874 h 10000"/>
                <a:gd name="connsiteX19" fmla="*/ 551 w 10000"/>
                <a:gd name="connsiteY19" fmla="*/ 2326 h 10000"/>
                <a:gd name="connsiteX20" fmla="*/ 367 w 10000"/>
                <a:gd name="connsiteY20" fmla="*/ 543 h 10000"/>
                <a:gd name="connsiteX21" fmla="*/ 0 w 10000"/>
                <a:gd name="connsiteY21" fmla="*/ 0 h 10000"/>
                <a:gd name="connsiteX0" fmla="*/ 0 w 10000"/>
                <a:gd name="connsiteY0" fmla="*/ 0 h 10000"/>
                <a:gd name="connsiteX1" fmla="*/ 7844 w 10000"/>
                <a:gd name="connsiteY1" fmla="*/ 2164 h 10000"/>
                <a:gd name="connsiteX2" fmla="*/ 8898 w 10000"/>
                <a:gd name="connsiteY2" fmla="*/ 2466 h 10000"/>
                <a:gd name="connsiteX3" fmla="*/ 8898 w 10000"/>
                <a:gd name="connsiteY3" fmla="*/ 4929 h 10000"/>
                <a:gd name="connsiteX4" fmla="*/ 7981 w 10000"/>
                <a:gd name="connsiteY4" fmla="*/ 4929 h 10000"/>
                <a:gd name="connsiteX5" fmla="*/ 8164 w 10000"/>
                <a:gd name="connsiteY5" fmla="*/ 5888 h 10000"/>
                <a:gd name="connsiteX6" fmla="*/ 8623 w 10000"/>
                <a:gd name="connsiteY6" fmla="*/ 6025 h 10000"/>
                <a:gd name="connsiteX7" fmla="*/ 9724 w 10000"/>
                <a:gd name="connsiteY7" fmla="*/ 8222 h 10000"/>
                <a:gd name="connsiteX8" fmla="*/ 10000 w 10000"/>
                <a:gd name="connsiteY8" fmla="*/ 8222 h 10000"/>
                <a:gd name="connsiteX9" fmla="*/ 10000 w 10000"/>
                <a:gd name="connsiteY9" fmla="*/ 9178 h 10000"/>
                <a:gd name="connsiteX10" fmla="*/ 9082 w 10000"/>
                <a:gd name="connsiteY10" fmla="*/ 9178 h 10000"/>
                <a:gd name="connsiteX11" fmla="*/ 8715 w 10000"/>
                <a:gd name="connsiteY11" fmla="*/ 9726 h 10000"/>
                <a:gd name="connsiteX12" fmla="*/ 6329 w 10000"/>
                <a:gd name="connsiteY12" fmla="*/ 10000 h 10000"/>
                <a:gd name="connsiteX13" fmla="*/ 5596 w 10000"/>
                <a:gd name="connsiteY13" fmla="*/ 9178 h 10000"/>
                <a:gd name="connsiteX14" fmla="*/ 4313 w 10000"/>
                <a:gd name="connsiteY14" fmla="*/ 9314 h 10000"/>
                <a:gd name="connsiteX15" fmla="*/ 3946 w 10000"/>
                <a:gd name="connsiteY15" fmla="*/ 8629 h 10000"/>
                <a:gd name="connsiteX16" fmla="*/ 2936 w 10000"/>
                <a:gd name="connsiteY16" fmla="*/ 6439 h 10000"/>
                <a:gd name="connsiteX17" fmla="*/ 1193 w 10000"/>
                <a:gd name="connsiteY17" fmla="*/ 4657 h 10000"/>
                <a:gd name="connsiteX18" fmla="*/ 1101 w 10000"/>
                <a:gd name="connsiteY18" fmla="*/ 2874 h 10000"/>
                <a:gd name="connsiteX19" fmla="*/ 551 w 10000"/>
                <a:gd name="connsiteY19" fmla="*/ 2326 h 10000"/>
                <a:gd name="connsiteX20" fmla="*/ 367 w 10000"/>
                <a:gd name="connsiteY20" fmla="*/ 543 h 10000"/>
                <a:gd name="connsiteX21" fmla="*/ 0 w 10000"/>
                <a:gd name="connsiteY21" fmla="*/ 0 h 10000"/>
                <a:gd name="connsiteX0" fmla="*/ 0 w 10000"/>
                <a:gd name="connsiteY0" fmla="*/ 0 h 10000"/>
                <a:gd name="connsiteX1" fmla="*/ 6524 w 10000"/>
                <a:gd name="connsiteY1" fmla="*/ 1788 h 10000"/>
                <a:gd name="connsiteX2" fmla="*/ 7844 w 10000"/>
                <a:gd name="connsiteY2" fmla="*/ 2164 h 10000"/>
                <a:gd name="connsiteX3" fmla="*/ 8898 w 10000"/>
                <a:gd name="connsiteY3" fmla="*/ 2466 h 10000"/>
                <a:gd name="connsiteX4" fmla="*/ 8898 w 10000"/>
                <a:gd name="connsiteY4" fmla="*/ 4929 h 10000"/>
                <a:gd name="connsiteX5" fmla="*/ 7981 w 10000"/>
                <a:gd name="connsiteY5" fmla="*/ 4929 h 10000"/>
                <a:gd name="connsiteX6" fmla="*/ 8164 w 10000"/>
                <a:gd name="connsiteY6" fmla="*/ 5888 h 10000"/>
                <a:gd name="connsiteX7" fmla="*/ 8623 w 10000"/>
                <a:gd name="connsiteY7" fmla="*/ 6025 h 10000"/>
                <a:gd name="connsiteX8" fmla="*/ 9724 w 10000"/>
                <a:gd name="connsiteY8" fmla="*/ 8222 h 10000"/>
                <a:gd name="connsiteX9" fmla="*/ 10000 w 10000"/>
                <a:gd name="connsiteY9" fmla="*/ 8222 h 10000"/>
                <a:gd name="connsiteX10" fmla="*/ 10000 w 10000"/>
                <a:gd name="connsiteY10" fmla="*/ 9178 h 10000"/>
                <a:gd name="connsiteX11" fmla="*/ 9082 w 10000"/>
                <a:gd name="connsiteY11" fmla="*/ 9178 h 10000"/>
                <a:gd name="connsiteX12" fmla="*/ 8715 w 10000"/>
                <a:gd name="connsiteY12" fmla="*/ 9726 h 10000"/>
                <a:gd name="connsiteX13" fmla="*/ 6329 w 10000"/>
                <a:gd name="connsiteY13" fmla="*/ 10000 h 10000"/>
                <a:gd name="connsiteX14" fmla="*/ 5596 w 10000"/>
                <a:gd name="connsiteY14" fmla="*/ 9178 h 10000"/>
                <a:gd name="connsiteX15" fmla="*/ 4313 w 10000"/>
                <a:gd name="connsiteY15" fmla="*/ 9314 h 10000"/>
                <a:gd name="connsiteX16" fmla="*/ 3946 w 10000"/>
                <a:gd name="connsiteY16" fmla="*/ 8629 h 10000"/>
                <a:gd name="connsiteX17" fmla="*/ 2936 w 10000"/>
                <a:gd name="connsiteY17" fmla="*/ 6439 h 10000"/>
                <a:gd name="connsiteX18" fmla="*/ 1193 w 10000"/>
                <a:gd name="connsiteY18" fmla="*/ 4657 h 10000"/>
                <a:gd name="connsiteX19" fmla="*/ 1101 w 10000"/>
                <a:gd name="connsiteY19" fmla="*/ 2874 h 10000"/>
                <a:gd name="connsiteX20" fmla="*/ 551 w 10000"/>
                <a:gd name="connsiteY20" fmla="*/ 2326 h 10000"/>
                <a:gd name="connsiteX21" fmla="*/ 367 w 10000"/>
                <a:gd name="connsiteY21" fmla="*/ 543 h 10000"/>
                <a:gd name="connsiteX22" fmla="*/ 0 w 10000"/>
                <a:gd name="connsiteY22" fmla="*/ 0 h 10000"/>
                <a:gd name="connsiteX0" fmla="*/ 0 w 10000"/>
                <a:gd name="connsiteY0" fmla="*/ 0 h 10000"/>
                <a:gd name="connsiteX1" fmla="*/ 6524 w 10000"/>
                <a:gd name="connsiteY1" fmla="*/ 1788 h 10000"/>
                <a:gd name="connsiteX2" fmla="*/ 7330 w 10000"/>
                <a:gd name="connsiteY2" fmla="*/ 1993 h 10000"/>
                <a:gd name="connsiteX3" fmla="*/ 7844 w 10000"/>
                <a:gd name="connsiteY3" fmla="*/ 2164 h 10000"/>
                <a:gd name="connsiteX4" fmla="*/ 8898 w 10000"/>
                <a:gd name="connsiteY4" fmla="*/ 2466 h 10000"/>
                <a:gd name="connsiteX5" fmla="*/ 8898 w 10000"/>
                <a:gd name="connsiteY5" fmla="*/ 4929 h 10000"/>
                <a:gd name="connsiteX6" fmla="*/ 7981 w 10000"/>
                <a:gd name="connsiteY6" fmla="*/ 4929 h 10000"/>
                <a:gd name="connsiteX7" fmla="*/ 8164 w 10000"/>
                <a:gd name="connsiteY7" fmla="*/ 5888 h 10000"/>
                <a:gd name="connsiteX8" fmla="*/ 8623 w 10000"/>
                <a:gd name="connsiteY8" fmla="*/ 6025 h 10000"/>
                <a:gd name="connsiteX9" fmla="*/ 9724 w 10000"/>
                <a:gd name="connsiteY9" fmla="*/ 8222 h 10000"/>
                <a:gd name="connsiteX10" fmla="*/ 10000 w 10000"/>
                <a:gd name="connsiteY10" fmla="*/ 8222 h 10000"/>
                <a:gd name="connsiteX11" fmla="*/ 10000 w 10000"/>
                <a:gd name="connsiteY11" fmla="*/ 9178 h 10000"/>
                <a:gd name="connsiteX12" fmla="*/ 9082 w 10000"/>
                <a:gd name="connsiteY12" fmla="*/ 9178 h 10000"/>
                <a:gd name="connsiteX13" fmla="*/ 8715 w 10000"/>
                <a:gd name="connsiteY13" fmla="*/ 9726 h 10000"/>
                <a:gd name="connsiteX14" fmla="*/ 6329 w 10000"/>
                <a:gd name="connsiteY14" fmla="*/ 10000 h 10000"/>
                <a:gd name="connsiteX15" fmla="*/ 5596 w 10000"/>
                <a:gd name="connsiteY15" fmla="*/ 9178 h 10000"/>
                <a:gd name="connsiteX16" fmla="*/ 4313 w 10000"/>
                <a:gd name="connsiteY16" fmla="*/ 9314 h 10000"/>
                <a:gd name="connsiteX17" fmla="*/ 3946 w 10000"/>
                <a:gd name="connsiteY17" fmla="*/ 8629 h 10000"/>
                <a:gd name="connsiteX18" fmla="*/ 2936 w 10000"/>
                <a:gd name="connsiteY18" fmla="*/ 6439 h 10000"/>
                <a:gd name="connsiteX19" fmla="*/ 1193 w 10000"/>
                <a:gd name="connsiteY19" fmla="*/ 4657 h 10000"/>
                <a:gd name="connsiteX20" fmla="*/ 1101 w 10000"/>
                <a:gd name="connsiteY20" fmla="*/ 2874 h 10000"/>
                <a:gd name="connsiteX21" fmla="*/ 551 w 10000"/>
                <a:gd name="connsiteY21" fmla="*/ 2326 h 10000"/>
                <a:gd name="connsiteX22" fmla="*/ 367 w 10000"/>
                <a:gd name="connsiteY22" fmla="*/ 543 h 10000"/>
                <a:gd name="connsiteX23" fmla="*/ 0 w 10000"/>
                <a:gd name="connsiteY23" fmla="*/ 0 h 10000"/>
                <a:gd name="connsiteX0" fmla="*/ 0 w 10000"/>
                <a:gd name="connsiteY0" fmla="*/ 0 h 10000"/>
                <a:gd name="connsiteX1" fmla="*/ 6524 w 10000"/>
                <a:gd name="connsiteY1" fmla="*/ 1788 h 10000"/>
                <a:gd name="connsiteX2" fmla="*/ 7733 w 10000"/>
                <a:gd name="connsiteY2" fmla="*/ 217 h 10000"/>
                <a:gd name="connsiteX3" fmla="*/ 7844 w 10000"/>
                <a:gd name="connsiteY3" fmla="*/ 2164 h 10000"/>
                <a:gd name="connsiteX4" fmla="*/ 8898 w 10000"/>
                <a:gd name="connsiteY4" fmla="*/ 2466 h 10000"/>
                <a:gd name="connsiteX5" fmla="*/ 8898 w 10000"/>
                <a:gd name="connsiteY5" fmla="*/ 4929 h 10000"/>
                <a:gd name="connsiteX6" fmla="*/ 7981 w 10000"/>
                <a:gd name="connsiteY6" fmla="*/ 4929 h 10000"/>
                <a:gd name="connsiteX7" fmla="*/ 8164 w 10000"/>
                <a:gd name="connsiteY7" fmla="*/ 5888 h 10000"/>
                <a:gd name="connsiteX8" fmla="*/ 8623 w 10000"/>
                <a:gd name="connsiteY8" fmla="*/ 6025 h 10000"/>
                <a:gd name="connsiteX9" fmla="*/ 9724 w 10000"/>
                <a:gd name="connsiteY9" fmla="*/ 8222 h 10000"/>
                <a:gd name="connsiteX10" fmla="*/ 10000 w 10000"/>
                <a:gd name="connsiteY10" fmla="*/ 8222 h 10000"/>
                <a:gd name="connsiteX11" fmla="*/ 10000 w 10000"/>
                <a:gd name="connsiteY11" fmla="*/ 9178 h 10000"/>
                <a:gd name="connsiteX12" fmla="*/ 9082 w 10000"/>
                <a:gd name="connsiteY12" fmla="*/ 9178 h 10000"/>
                <a:gd name="connsiteX13" fmla="*/ 8715 w 10000"/>
                <a:gd name="connsiteY13" fmla="*/ 9726 h 10000"/>
                <a:gd name="connsiteX14" fmla="*/ 6329 w 10000"/>
                <a:gd name="connsiteY14" fmla="*/ 10000 h 10000"/>
                <a:gd name="connsiteX15" fmla="*/ 5596 w 10000"/>
                <a:gd name="connsiteY15" fmla="*/ 9178 h 10000"/>
                <a:gd name="connsiteX16" fmla="*/ 4313 w 10000"/>
                <a:gd name="connsiteY16" fmla="*/ 9314 h 10000"/>
                <a:gd name="connsiteX17" fmla="*/ 3946 w 10000"/>
                <a:gd name="connsiteY17" fmla="*/ 8629 h 10000"/>
                <a:gd name="connsiteX18" fmla="*/ 2936 w 10000"/>
                <a:gd name="connsiteY18" fmla="*/ 6439 h 10000"/>
                <a:gd name="connsiteX19" fmla="*/ 1193 w 10000"/>
                <a:gd name="connsiteY19" fmla="*/ 4657 h 10000"/>
                <a:gd name="connsiteX20" fmla="*/ 1101 w 10000"/>
                <a:gd name="connsiteY20" fmla="*/ 2874 h 10000"/>
                <a:gd name="connsiteX21" fmla="*/ 551 w 10000"/>
                <a:gd name="connsiteY21" fmla="*/ 2326 h 10000"/>
                <a:gd name="connsiteX22" fmla="*/ 367 w 10000"/>
                <a:gd name="connsiteY22" fmla="*/ 543 h 10000"/>
                <a:gd name="connsiteX23" fmla="*/ 0 w 10000"/>
                <a:gd name="connsiteY23" fmla="*/ 0 h 10000"/>
                <a:gd name="connsiteX0" fmla="*/ 0 w 10000"/>
                <a:gd name="connsiteY0" fmla="*/ 0 h 10000"/>
                <a:gd name="connsiteX1" fmla="*/ 6524 w 10000"/>
                <a:gd name="connsiteY1" fmla="*/ 1788 h 10000"/>
                <a:gd name="connsiteX2" fmla="*/ 7106 w 10000"/>
                <a:gd name="connsiteY2" fmla="*/ 1003 h 10000"/>
                <a:gd name="connsiteX3" fmla="*/ 7733 w 10000"/>
                <a:gd name="connsiteY3" fmla="*/ 217 h 10000"/>
                <a:gd name="connsiteX4" fmla="*/ 7844 w 10000"/>
                <a:gd name="connsiteY4" fmla="*/ 2164 h 10000"/>
                <a:gd name="connsiteX5" fmla="*/ 8898 w 10000"/>
                <a:gd name="connsiteY5" fmla="*/ 2466 h 10000"/>
                <a:gd name="connsiteX6" fmla="*/ 8898 w 10000"/>
                <a:gd name="connsiteY6" fmla="*/ 4929 h 10000"/>
                <a:gd name="connsiteX7" fmla="*/ 7981 w 10000"/>
                <a:gd name="connsiteY7" fmla="*/ 4929 h 10000"/>
                <a:gd name="connsiteX8" fmla="*/ 8164 w 10000"/>
                <a:gd name="connsiteY8" fmla="*/ 5888 h 10000"/>
                <a:gd name="connsiteX9" fmla="*/ 8623 w 10000"/>
                <a:gd name="connsiteY9" fmla="*/ 6025 h 10000"/>
                <a:gd name="connsiteX10" fmla="*/ 9724 w 10000"/>
                <a:gd name="connsiteY10" fmla="*/ 8222 h 10000"/>
                <a:gd name="connsiteX11" fmla="*/ 10000 w 10000"/>
                <a:gd name="connsiteY11" fmla="*/ 8222 h 10000"/>
                <a:gd name="connsiteX12" fmla="*/ 10000 w 10000"/>
                <a:gd name="connsiteY12" fmla="*/ 9178 h 10000"/>
                <a:gd name="connsiteX13" fmla="*/ 9082 w 10000"/>
                <a:gd name="connsiteY13" fmla="*/ 9178 h 10000"/>
                <a:gd name="connsiteX14" fmla="*/ 8715 w 10000"/>
                <a:gd name="connsiteY14" fmla="*/ 9726 h 10000"/>
                <a:gd name="connsiteX15" fmla="*/ 6329 w 10000"/>
                <a:gd name="connsiteY15" fmla="*/ 10000 h 10000"/>
                <a:gd name="connsiteX16" fmla="*/ 5596 w 10000"/>
                <a:gd name="connsiteY16" fmla="*/ 9178 h 10000"/>
                <a:gd name="connsiteX17" fmla="*/ 4313 w 10000"/>
                <a:gd name="connsiteY17" fmla="*/ 9314 h 10000"/>
                <a:gd name="connsiteX18" fmla="*/ 3946 w 10000"/>
                <a:gd name="connsiteY18" fmla="*/ 8629 h 10000"/>
                <a:gd name="connsiteX19" fmla="*/ 2936 w 10000"/>
                <a:gd name="connsiteY19" fmla="*/ 6439 h 10000"/>
                <a:gd name="connsiteX20" fmla="*/ 1193 w 10000"/>
                <a:gd name="connsiteY20" fmla="*/ 4657 h 10000"/>
                <a:gd name="connsiteX21" fmla="*/ 1101 w 10000"/>
                <a:gd name="connsiteY21" fmla="*/ 2874 h 10000"/>
                <a:gd name="connsiteX22" fmla="*/ 551 w 10000"/>
                <a:gd name="connsiteY22" fmla="*/ 2326 h 10000"/>
                <a:gd name="connsiteX23" fmla="*/ 367 w 10000"/>
                <a:gd name="connsiteY23" fmla="*/ 543 h 10000"/>
                <a:gd name="connsiteX24" fmla="*/ 0 w 10000"/>
                <a:gd name="connsiteY24" fmla="*/ 0 h 10000"/>
                <a:gd name="connsiteX0" fmla="*/ 0 w 10000"/>
                <a:gd name="connsiteY0" fmla="*/ 0 h 10000"/>
                <a:gd name="connsiteX1" fmla="*/ 6524 w 10000"/>
                <a:gd name="connsiteY1" fmla="*/ 1788 h 10000"/>
                <a:gd name="connsiteX2" fmla="*/ 7061 w 10000"/>
                <a:gd name="connsiteY2" fmla="*/ 183 h 10000"/>
                <a:gd name="connsiteX3" fmla="*/ 7733 w 10000"/>
                <a:gd name="connsiteY3" fmla="*/ 217 h 10000"/>
                <a:gd name="connsiteX4" fmla="*/ 7844 w 10000"/>
                <a:gd name="connsiteY4" fmla="*/ 2164 h 10000"/>
                <a:gd name="connsiteX5" fmla="*/ 8898 w 10000"/>
                <a:gd name="connsiteY5" fmla="*/ 2466 h 10000"/>
                <a:gd name="connsiteX6" fmla="*/ 8898 w 10000"/>
                <a:gd name="connsiteY6" fmla="*/ 4929 h 10000"/>
                <a:gd name="connsiteX7" fmla="*/ 7981 w 10000"/>
                <a:gd name="connsiteY7" fmla="*/ 4929 h 10000"/>
                <a:gd name="connsiteX8" fmla="*/ 8164 w 10000"/>
                <a:gd name="connsiteY8" fmla="*/ 5888 h 10000"/>
                <a:gd name="connsiteX9" fmla="*/ 8623 w 10000"/>
                <a:gd name="connsiteY9" fmla="*/ 6025 h 10000"/>
                <a:gd name="connsiteX10" fmla="*/ 9724 w 10000"/>
                <a:gd name="connsiteY10" fmla="*/ 8222 h 10000"/>
                <a:gd name="connsiteX11" fmla="*/ 10000 w 10000"/>
                <a:gd name="connsiteY11" fmla="*/ 8222 h 10000"/>
                <a:gd name="connsiteX12" fmla="*/ 10000 w 10000"/>
                <a:gd name="connsiteY12" fmla="*/ 9178 h 10000"/>
                <a:gd name="connsiteX13" fmla="*/ 9082 w 10000"/>
                <a:gd name="connsiteY13" fmla="*/ 9178 h 10000"/>
                <a:gd name="connsiteX14" fmla="*/ 8715 w 10000"/>
                <a:gd name="connsiteY14" fmla="*/ 9726 h 10000"/>
                <a:gd name="connsiteX15" fmla="*/ 6329 w 10000"/>
                <a:gd name="connsiteY15" fmla="*/ 10000 h 10000"/>
                <a:gd name="connsiteX16" fmla="*/ 5596 w 10000"/>
                <a:gd name="connsiteY16" fmla="*/ 9178 h 10000"/>
                <a:gd name="connsiteX17" fmla="*/ 4313 w 10000"/>
                <a:gd name="connsiteY17" fmla="*/ 9314 h 10000"/>
                <a:gd name="connsiteX18" fmla="*/ 3946 w 10000"/>
                <a:gd name="connsiteY18" fmla="*/ 8629 h 10000"/>
                <a:gd name="connsiteX19" fmla="*/ 2936 w 10000"/>
                <a:gd name="connsiteY19" fmla="*/ 6439 h 10000"/>
                <a:gd name="connsiteX20" fmla="*/ 1193 w 10000"/>
                <a:gd name="connsiteY20" fmla="*/ 4657 h 10000"/>
                <a:gd name="connsiteX21" fmla="*/ 1101 w 10000"/>
                <a:gd name="connsiteY21" fmla="*/ 2874 h 10000"/>
                <a:gd name="connsiteX22" fmla="*/ 551 w 10000"/>
                <a:gd name="connsiteY22" fmla="*/ 2326 h 10000"/>
                <a:gd name="connsiteX23" fmla="*/ 367 w 10000"/>
                <a:gd name="connsiteY23" fmla="*/ 543 h 10000"/>
                <a:gd name="connsiteX24" fmla="*/ 0 w 10000"/>
                <a:gd name="connsiteY24" fmla="*/ 0 h 10000"/>
                <a:gd name="connsiteX0" fmla="*/ 0 w 10000"/>
                <a:gd name="connsiteY0" fmla="*/ 0 h 10000"/>
                <a:gd name="connsiteX1" fmla="*/ 6524 w 10000"/>
                <a:gd name="connsiteY1" fmla="*/ 1788 h 10000"/>
                <a:gd name="connsiteX2" fmla="*/ 6748 w 10000"/>
                <a:gd name="connsiteY2" fmla="*/ 149 h 10000"/>
                <a:gd name="connsiteX3" fmla="*/ 7733 w 10000"/>
                <a:gd name="connsiteY3" fmla="*/ 217 h 10000"/>
                <a:gd name="connsiteX4" fmla="*/ 7844 w 10000"/>
                <a:gd name="connsiteY4" fmla="*/ 2164 h 10000"/>
                <a:gd name="connsiteX5" fmla="*/ 8898 w 10000"/>
                <a:gd name="connsiteY5" fmla="*/ 2466 h 10000"/>
                <a:gd name="connsiteX6" fmla="*/ 8898 w 10000"/>
                <a:gd name="connsiteY6" fmla="*/ 4929 h 10000"/>
                <a:gd name="connsiteX7" fmla="*/ 7981 w 10000"/>
                <a:gd name="connsiteY7" fmla="*/ 4929 h 10000"/>
                <a:gd name="connsiteX8" fmla="*/ 8164 w 10000"/>
                <a:gd name="connsiteY8" fmla="*/ 5888 h 10000"/>
                <a:gd name="connsiteX9" fmla="*/ 8623 w 10000"/>
                <a:gd name="connsiteY9" fmla="*/ 6025 h 10000"/>
                <a:gd name="connsiteX10" fmla="*/ 9724 w 10000"/>
                <a:gd name="connsiteY10" fmla="*/ 8222 h 10000"/>
                <a:gd name="connsiteX11" fmla="*/ 10000 w 10000"/>
                <a:gd name="connsiteY11" fmla="*/ 8222 h 10000"/>
                <a:gd name="connsiteX12" fmla="*/ 10000 w 10000"/>
                <a:gd name="connsiteY12" fmla="*/ 9178 h 10000"/>
                <a:gd name="connsiteX13" fmla="*/ 9082 w 10000"/>
                <a:gd name="connsiteY13" fmla="*/ 9178 h 10000"/>
                <a:gd name="connsiteX14" fmla="*/ 8715 w 10000"/>
                <a:gd name="connsiteY14" fmla="*/ 9726 h 10000"/>
                <a:gd name="connsiteX15" fmla="*/ 6329 w 10000"/>
                <a:gd name="connsiteY15" fmla="*/ 10000 h 10000"/>
                <a:gd name="connsiteX16" fmla="*/ 5596 w 10000"/>
                <a:gd name="connsiteY16" fmla="*/ 9178 h 10000"/>
                <a:gd name="connsiteX17" fmla="*/ 4313 w 10000"/>
                <a:gd name="connsiteY17" fmla="*/ 9314 h 10000"/>
                <a:gd name="connsiteX18" fmla="*/ 3946 w 10000"/>
                <a:gd name="connsiteY18" fmla="*/ 8629 h 10000"/>
                <a:gd name="connsiteX19" fmla="*/ 2936 w 10000"/>
                <a:gd name="connsiteY19" fmla="*/ 6439 h 10000"/>
                <a:gd name="connsiteX20" fmla="*/ 1193 w 10000"/>
                <a:gd name="connsiteY20" fmla="*/ 4657 h 10000"/>
                <a:gd name="connsiteX21" fmla="*/ 1101 w 10000"/>
                <a:gd name="connsiteY21" fmla="*/ 2874 h 10000"/>
                <a:gd name="connsiteX22" fmla="*/ 551 w 10000"/>
                <a:gd name="connsiteY22" fmla="*/ 2326 h 10000"/>
                <a:gd name="connsiteX23" fmla="*/ 367 w 10000"/>
                <a:gd name="connsiteY23" fmla="*/ 543 h 10000"/>
                <a:gd name="connsiteX24" fmla="*/ 0 w 10000"/>
                <a:gd name="connsiteY24" fmla="*/ 0 h 10000"/>
                <a:gd name="connsiteX0" fmla="*/ 0 w 10000"/>
                <a:gd name="connsiteY0" fmla="*/ 0 h 10000"/>
                <a:gd name="connsiteX1" fmla="*/ 6524 w 10000"/>
                <a:gd name="connsiteY1" fmla="*/ 1788 h 10000"/>
                <a:gd name="connsiteX2" fmla="*/ 6569 w 10000"/>
                <a:gd name="connsiteY2" fmla="*/ 183 h 10000"/>
                <a:gd name="connsiteX3" fmla="*/ 7733 w 10000"/>
                <a:gd name="connsiteY3" fmla="*/ 217 h 10000"/>
                <a:gd name="connsiteX4" fmla="*/ 7844 w 10000"/>
                <a:gd name="connsiteY4" fmla="*/ 2164 h 10000"/>
                <a:gd name="connsiteX5" fmla="*/ 8898 w 10000"/>
                <a:gd name="connsiteY5" fmla="*/ 2466 h 10000"/>
                <a:gd name="connsiteX6" fmla="*/ 8898 w 10000"/>
                <a:gd name="connsiteY6" fmla="*/ 4929 h 10000"/>
                <a:gd name="connsiteX7" fmla="*/ 7981 w 10000"/>
                <a:gd name="connsiteY7" fmla="*/ 4929 h 10000"/>
                <a:gd name="connsiteX8" fmla="*/ 8164 w 10000"/>
                <a:gd name="connsiteY8" fmla="*/ 5888 h 10000"/>
                <a:gd name="connsiteX9" fmla="*/ 8623 w 10000"/>
                <a:gd name="connsiteY9" fmla="*/ 6025 h 10000"/>
                <a:gd name="connsiteX10" fmla="*/ 9724 w 10000"/>
                <a:gd name="connsiteY10" fmla="*/ 8222 h 10000"/>
                <a:gd name="connsiteX11" fmla="*/ 10000 w 10000"/>
                <a:gd name="connsiteY11" fmla="*/ 8222 h 10000"/>
                <a:gd name="connsiteX12" fmla="*/ 10000 w 10000"/>
                <a:gd name="connsiteY12" fmla="*/ 9178 h 10000"/>
                <a:gd name="connsiteX13" fmla="*/ 9082 w 10000"/>
                <a:gd name="connsiteY13" fmla="*/ 9178 h 10000"/>
                <a:gd name="connsiteX14" fmla="*/ 8715 w 10000"/>
                <a:gd name="connsiteY14" fmla="*/ 9726 h 10000"/>
                <a:gd name="connsiteX15" fmla="*/ 6329 w 10000"/>
                <a:gd name="connsiteY15" fmla="*/ 10000 h 10000"/>
                <a:gd name="connsiteX16" fmla="*/ 5596 w 10000"/>
                <a:gd name="connsiteY16" fmla="*/ 9178 h 10000"/>
                <a:gd name="connsiteX17" fmla="*/ 4313 w 10000"/>
                <a:gd name="connsiteY17" fmla="*/ 9314 h 10000"/>
                <a:gd name="connsiteX18" fmla="*/ 3946 w 10000"/>
                <a:gd name="connsiteY18" fmla="*/ 8629 h 10000"/>
                <a:gd name="connsiteX19" fmla="*/ 2936 w 10000"/>
                <a:gd name="connsiteY19" fmla="*/ 6439 h 10000"/>
                <a:gd name="connsiteX20" fmla="*/ 1193 w 10000"/>
                <a:gd name="connsiteY20" fmla="*/ 4657 h 10000"/>
                <a:gd name="connsiteX21" fmla="*/ 1101 w 10000"/>
                <a:gd name="connsiteY21" fmla="*/ 2874 h 10000"/>
                <a:gd name="connsiteX22" fmla="*/ 551 w 10000"/>
                <a:gd name="connsiteY22" fmla="*/ 2326 h 10000"/>
                <a:gd name="connsiteX23" fmla="*/ 367 w 10000"/>
                <a:gd name="connsiteY23" fmla="*/ 543 h 10000"/>
                <a:gd name="connsiteX24" fmla="*/ 0 w 10000"/>
                <a:gd name="connsiteY2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0" y="0"/>
                  </a:moveTo>
                  <a:lnTo>
                    <a:pt x="6524" y="1788"/>
                  </a:lnTo>
                  <a:cubicBezTo>
                    <a:pt x="6599" y="1242"/>
                    <a:pt x="6494" y="729"/>
                    <a:pt x="6569" y="183"/>
                  </a:cubicBezTo>
                  <a:lnTo>
                    <a:pt x="7733" y="217"/>
                  </a:lnTo>
                  <a:lnTo>
                    <a:pt x="7844" y="2164"/>
                  </a:lnTo>
                  <a:lnTo>
                    <a:pt x="8898" y="2466"/>
                  </a:lnTo>
                  <a:lnTo>
                    <a:pt x="8898" y="4929"/>
                  </a:lnTo>
                  <a:lnTo>
                    <a:pt x="7981" y="4929"/>
                  </a:lnTo>
                  <a:lnTo>
                    <a:pt x="8164" y="5888"/>
                  </a:lnTo>
                  <a:lnTo>
                    <a:pt x="8623" y="6025"/>
                  </a:lnTo>
                  <a:lnTo>
                    <a:pt x="9724" y="8222"/>
                  </a:lnTo>
                  <a:lnTo>
                    <a:pt x="10000" y="8222"/>
                  </a:lnTo>
                  <a:lnTo>
                    <a:pt x="10000" y="9178"/>
                  </a:lnTo>
                  <a:lnTo>
                    <a:pt x="9082" y="9178"/>
                  </a:lnTo>
                  <a:lnTo>
                    <a:pt x="8715" y="9726"/>
                  </a:lnTo>
                  <a:lnTo>
                    <a:pt x="6329" y="10000"/>
                  </a:lnTo>
                  <a:lnTo>
                    <a:pt x="5596" y="9178"/>
                  </a:lnTo>
                  <a:lnTo>
                    <a:pt x="4313" y="9314"/>
                  </a:lnTo>
                  <a:lnTo>
                    <a:pt x="3946" y="8629"/>
                  </a:lnTo>
                  <a:lnTo>
                    <a:pt x="2936" y="6439"/>
                  </a:lnTo>
                  <a:lnTo>
                    <a:pt x="1193" y="4657"/>
                  </a:lnTo>
                  <a:cubicBezTo>
                    <a:pt x="1163" y="4059"/>
                    <a:pt x="1131" y="3468"/>
                    <a:pt x="1101" y="2874"/>
                  </a:cubicBezTo>
                  <a:lnTo>
                    <a:pt x="551" y="2326"/>
                  </a:lnTo>
                  <a:cubicBezTo>
                    <a:pt x="490" y="1732"/>
                    <a:pt x="428" y="1141"/>
                    <a:pt x="367" y="543"/>
                  </a:cubicBezTo>
                  <a:lnTo>
                    <a:pt x="0" y="0"/>
                  </a:lnTo>
                  <a:close/>
                </a:path>
              </a:pathLst>
            </a:custGeom>
            <a:grpFill/>
            <a:ln w="6350" cap="flat" cmpd="sng">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107763" dir="2700000" algn="ctr" rotWithShape="0">
                      <a:srgbClr val="808080">
                        <a:alpha val="50000"/>
                      </a:srgbClr>
                    </a:outerShdw>
                  </a:effectLst>
                </a14:hiddenEffects>
              </a:ext>
            </a:extLst>
          </p:spPr>
          <p:txBody>
            <a:bodyPr wrap="none">
              <a:noAutofit/>
            </a:bodyPr>
            <a:lstStyle/>
            <a:p>
              <a:endParaRPr lang="en-US">
                <a:solidFill>
                  <a:srgbClr val="000000"/>
                </a:solidFill>
              </a:endParaRPr>
            </a:p>
          </p:txBody>
        </p:sp>
      </p:grpSp>
      <p:grpSp>
        <p:nvGrpSpPr>
          <p:cNvPr id="7" name="Group 6"/>
          <p:cNvGrpSpPr/>
          <p:nvPr/>
        </p:nvGrpSpPr>
        <p:grpSpPr>
          <a:xfrm>
            <a:off x="1524872" y="2170725"/>
            <a:ext cx="6094257" cy="3301027"/>
            <a:chOff x="1524872" y="2680165"/>
            <a:chExt cx="6094257" cy="3301027"/>
          </a:xfrm>
        </p:grpSpPr>
        <p:pic>
          <p:nvPicPr>
            <p:cNvPr id="2" name="Picture 1" descr="map.png"/>
            <p:cNvPicPr>
              <a:picLocks noChangeAspect="1"/>
            </p:cNvPicPr>
            <p:nvPr/>
          </p:nvPicPr>
          <p:blipFill rotWithShape="1">
            <a:blip r:embed="rId2" cstate="email">
              <a:extLst>
                <a:ext uri="{28A0092B-C50C-407E-A947-70E740481C1C}">
                  <a14:useLocalDpi xmlns:a14="http://schemas.microsoft.com/office/drawing/2010/main" val="0"/>
                </a:ext>
              </a:extLst>
            </a:blip>
            <a:srcRect t="18732" r="38790" b="18840"/>
            <a:stretch/>
          </p:blipFill>
          <p:spPr>
            <a:xfrm>
              <a:off x="1524872" y="2680165"/>
              <a:ext cx="6094257" cy="3301027"/>
            </a:xfrm>
            <a:prstGeom prst="rect">
              <a:avLst/>
            </a:prstGeom>
            <a:ln>
              <a:solidFill>
                <a:schemeClr val="accent5">
                  <a:lumMod val="75000"/>
                </a:schemeClr>
              </a:solidFill>
            </a:ln>
          </p:spPr>
        </p:pic>
        <p:sp>
          <p:nvSpPr>
            <p:cNvPr id="311" name="TextBox 310"/>
            <p:cNvSpPr txBox="1"/>
            <p:nvPr/>
          </p:nvSpPr>
          <p:spPr>
            <a:xfrm>
              <a:off x="4798723" y="4093854"/>
              <a:ext cx="1638640" cy="461665"/>
            </a:xfrm>
            <a:prstGeom prst="rect">
              <a:avLst/>
            </a:prstGeom>
            <a:noFill/>
          </p:spPr>
          <p:txBody>
            <a:bodyPr wrap="none" rtlCol="0">
              <a:spAutoFit/>
            </a:bodyPr>
            <a:lstStyle/>
            <a:p>
              <a:r>
                <a:rPr lang="en-US" dirty="0" smtClean="0">
                  <a:solidFill>
                    <a:schemeClr val="bg1"/>
                  </a:solidFill>
                </a:rPr>
                <a:t>Kazakhstan</a:t>
              </a:r>
              <a:endParaRPr lang="en-US" dirty="0">
                <a:solidFill>
                  <a:schemeClr val="bg1"/>
                </a:solidFill>
              </a:endParaRPr>
            </a:p>
          </p:txBody>
        </p:sp>
        <p:sp>
          <p:nvSpPr>
            <p:cNvPr id="312" name="TextBox 311"/>
            <p:cNvSpPr txBox="1"/>
            <p:nvPr/>
          </p:nvSpPr>
          <p:spPr>
            <a:xfrm>
              <a:off x="4049476" y="5042740"/>
              <a:ext cx="693219" cy="461665"/>
            </a:xfrm>
            <a:prstGeom prst="rect">
              <a:avLst/>
            </a:prstGeom>
            <a:noFill/>
          </p:spPr>
          <p:txBody>
            <a:bodyPr wrap="none" rtlCol="0">
              <a:spAutoFit/>
            </a:bodyPr>
            <a:lstStyle/>
            <a:p>
              <a:r>
                <a:rPr lang="en-US" dirty="0" smtClean="0">
                  <a:solidFill>
                    <a:schemeClr val="tx2"/>
                  </a:solidFill>
                </a:rPr>
                <a:t>Iraq</a:t>
              </a:r>
              <a:endParaRPr lang="en-US" dirty="0">
                <a:solidFill>
                  <a:schemeClr val="tx2"/>
                </a:solidFill>
              </a:endParaRPr>
            </a:p>
          </p:txBody>
        </p:sp>
        <p:sp>
          <p:nvSpPr>
            <p:cNvPr id="313" name="TextBox 312"/>
            <p:cNvSpPr txBox="1"/>
            <p:nvPr/>
          </p:nvSpPr>
          <p:spPr>
            <a:xfrm>
              <a:off x="3187080" y="3863021"/>
              <a:ext cx="1184038" cy="461665"/>
            </a:xfrm>
            <a:prstGeom prst="rect">
              <a:avLst/>
            </a:prstGeom>
            <a:noFill/>
          </p:spPr>
          <p:txBody>
            <a:bodyPr wrap="none" rtlCol="0">
              <a:spAutoFit/>
            </a:bodyPr>
            <a:lstStyle/>
            <a:p>
              <a:r>
                <a:rPr lang="en-US" dirty="0" smtClean="0">
                  <a:solidFill>
                    <a:schemeClr val="tx2"/>
                  </a:solidFill>
                </a:rPr>
                <a:t>Georgia</a:t>
              </a:r>
              <a:endParaRPr lang="en-US" dirty="0">
                <a:solidFill>
                  <a:schemeClr val="tx2"/>
                </a:solidFill>
              </a:endParaRPr>
            </a:p>
          </p:txBody>
        </p:sp>
        <p:sp>
          <p:nvSpPr>
            <p:cNvPr id="314" name="TextBox 313"/>
            <p:cNvSpPr txBox="1"/>
            <p:nvPr/>
          </p:nvSpPr>
          <p:spPr>
            <a:xfrm>
              <a:off x="2926726" y="4674545"/>
              <a:ext cx="1278565" cy="461665"/>
            </a:xfrm>
            <a:prstGeom prst="rect">
              <a:avLst/>
            </a:prstGeom>
            <a:noFill/>
          </p:spPr>
          <p:txBody>
            <a:bodyPr wrap="none" rtlCol="0">
              <a:spAutoFit/>
            </a:bodyPr>
            <a:lstStyle/>
            <a:p>
              <a:r>
                <a:rPr lang="en-US" dirty="0" smtClean="0">
                  <a:solidFill>
                    <a:schemeClr val="tx2"/>
                  </a:solidFill>
                </a:rPr>
                <a:t>Armenia</a:t>
              </a:r>
              <a:endParaRPr lang="en-US" dirty="0">
                <a:solidFill>
                  <a:schemeClr val="tx2"/>
                </a:solidFill>
              </a:endParaRPr>
            </a:p>
          </p:txBody>
        </p:sp>
        <p:sp>
          <p:nvSpPr>
            <p:cNvPr id="315" name="TextBox 314"/>
            <p:cNvSpPr txBox="1"/>
            <p:nvPr/>
          </p:nvSpPr>
          <p:spPr>
            <a:xfrm>
              <a:off x="4972184" y="5136210"/>
              <a:ext cx="1546216" cy="461665"/>
            </a:xfrm>
            <a:prstGeom prst="rect">
              <a:avLst/>
            </a:prstGeom>
            <a:noFill/>
          </p:spPr>
          <p:txBody>
            <a:bodyPr wrap="none" rtlCol="0">
              <a:spAutoFit/>
            </a:bodyPr>
            <a:lstStyle/>
            <a:p>
              <a:r>
                <a:rPr lang="en-US" dirty="0" smtClean="0">
                  <a:solidFill>
                    <a:schemeClr val="tx2"/>
                  </a:solidFill>
                </a:rPr>
                <a:t>Azerbaijan</a:t>
              </a:r>
              <a:endParaRPr lang="en-US" dirty="0">
                <a:solidFill>
                  <a:schemeClr val="tx2"/>
                </a:solidFill>
              </a:endParaRPr>
            </a:p>
          </p:txBody>
        </p:sp>
        <p:cxnSp>
          <p:nvCxnSpPr>
            <p:cNvPr id="317" name="Straight Connector 316"/>
            <p:cNvCxnSpPr/>
            <p:nvPr/>
          </p:nvCxnSpPr>
          <p:spPr bwMode="auto">
            <a:xfrm>
              <a:off x="4089354" y="4254055"/>
              <a:ext cx="263624" cy="353031"/>
            </a:xfrm>
            <a:prstGeom prst="line">
              <a:avLst/>
            </a:prstGeom>
            <a:noFill/>
            <a:ln w="19050" cap="flat" cmpd="sng" algn="ctr">
              <a:solidFill>
                <a:srgbClr val="002B5C"/>
              </a:solidFill>
              <a:prstDash val="solid"/>
              <a:round/>
              <a:headEnd type="none" w="med" len="med"/>
              <a:tailEnd type="none" w="med" len="med"/>
            </a:ln>
            <a:effectLst/>
          </p:spPr>
        </p:cxnSp>
        <p:cxnSp>
          <p:nvCxnSpPr>
            <p:cNvPr id="319" name="Straight Connector 318"/>
            <p:cNvCxnSpPr/>
            <p:nvPr/>
          </p:nvCxnSpPr>
          <p:spPr bwMode="auto">
            <a:xfrm>
              <a:off x="4742695" y="4920542"/>
              <a:ext cx="263624" cy="353031"/>
            </a:xfrm>
            <a:prstGeom prst="line">
              <a:avLst/>
            </a:prstGeom>
            <a:noFill/>
            <a:ln w="19050" cap="flat" cmpd="sng" algn="ctr">
              <a:solidFill>
                <a:srgbClr val="002B5C"/>
              </a:solidFill>
              <a:prstDash val="solid"/>
              <a:round/>
              <a:headEnd type="none" w="med" len="med"/>
              <a:tailEnd type="none" w="med" len="med"/>
            </a:ln>
            <a:effectLst/>
          </p:spPr>
        </p:cxnSp>
        <p:cxnSp>
          <p:nvCxnSpPr>
            <p:cNvPr id="320" name="Straight Connector 319"/>
            <p:cNvCxnSpPr/>
            <p:nvPr/>
          </p:nvCxnSpPr>
          <p:spPr bwMode="auto">
            <a:xfrm flipV="1">
              <a:off x="4098140" y="4829514"/>
              <a:ext cx="272978" cy="126209"/>
            </a:xfrm>
            <a:prstGeom prst="line">
              <a:avLst/>
            </a:prstGeom>
            <a:noFill/>
            <a:ln w="19050" cap="flat" cmpd="sng" algn="ctr">
              <a:solidFill>
                <a:srgbClr val="002B5C"/>
              </a:solidFill>
              <a:prstDash val="solid"/>
              <a:round/>
              <a:headEnd type="none" w="med" len="med"/>
              <a:tailEnd type="none" w="med" len="med"/>
            </a:ln>
            <a:effectLst/>
          </p:spPr>
        </p:cxnSp>
      </p:grpSp>
    </p:spTree>
    <p:extLst>
      <p:ext uri="{BB962C8B-B14F-4D97-AF65-F5344CB8AC3E}">
        <p14:creationId xmlns:p14="http://schemas.microsoft.com/office/powerpoint/2010/main" val="329993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22"/>
          </p:nvPr>
        </p:nvSpPr>
        <p:spPr/>
        <p:txBody>
          <a:bodyPr/>
          <a:lstStyle/>
          <a:p>
            <a:endParaRPr lang="en-US"/>
          </a:p>
        </p:txBody>
      </p:sp>
      <p:sp>
        <p:nvSpPr>
          <p:cNvPr id="7" name="Text Placeholder 6"/>
          <p:cNvSpPr>
            <a:spLocks noGrp="1"/>
          </p:cNvSpPr>
          <p:nvPr>
            <p:ph type="body" sz="quarter" idx="20"/>
          </p:nvPr>
        </p:nvSpPr>
        <p:spPr>
          <a:xfrm>
            <a:off x="1168400" y="6162675"/>
            <a:ext cx="6846887" cy="549275"/>
          </a:xfrm>
        </p:spPr>
        <p:txBody>
          <a:bodyPr/>
          <a:lstStyle/>
          <a:p>
            <a:r>
              <a:rPr lang="en-US" dirty="0" smtClean="0"/>
              <a:t>EIDSS is an internationally  accepted solution </a:t>
            </a:r>
            <a:endParaRPr lang="en-US" dirty="0"/>
          </a:p>
        </p:txBody>
      </p:sp>
      <p:sp>
        <p:nvSpPr>
          <p:cNvPr id="3" name="Text Placeholder 2"/>
          <p:cNvSpPr>
            <a:spLocks noGrp="1"/>
          </p:cNvSpPr>
          <p:nvPr>
            <p:ph type="body" sz="quarter" idx="17"/>
          </p:nvPr>
        </p:nvSpPr>
        <p:spPr/>
        <p:txBody>
          <a:bodyPr/>
          <a:lstStyle/>
          <a:p>
            <a:r>
              <a:rPr lang="en-US" sz="2000" dirty="0" smtClean="0"/>
              <a:t>Developed with input of expertise from international partners</a:t>
            </a:r>
          </a:p>
          <a:p>
            <a:pPr lvl="1"/>
            <a:r>
              <a:rPr lang="en-US" sz="2000" dirty="0" smtClean="0"/>
              <a:t>WHO, CDC, Water Reed (WRAIR), Armed Forces Health Surveillance Center (AFHSC)</a:t>
            </a:r>
          </a:p>
          <a:p>
            <a:pPr lvl="1"/>
            <a:r>
              <a:rPr lang="en-US" sz="2000" dirty="0" smtClean="0"/>
              <a:t>Developed for DTRA</a:t>
            </a:r>
          </a:p>
          <a:p>
            <a:r>
              <a:rPr lang="en-US" sz="2000" dirty="0" smtClean="0"/>
              <a:t>Integrates with other applications</a:t>
            </a:r>
          </a:p>
          <a:p>
            <a:pPr lvl="1"/>
            <a:r>
              <a:rPr lang="en-US" sz="2000" dirty="0" smtClean="0"/>
              <a:t>WHO </a:t>
            </a:r>
            <a:r>
              <a:rPr lang="en-US" sz="2000" dirty="0" err="1" smtClean="0"/>
              <a:t>CISID</a:t>
            </a:r>
            <a:r>
              <a:rPr lang="en-US" sz="2000" dirty="0" smtClean="0"/>
              <a:t>, </a:t>
            </a:r>
            <a:r>
              <a:rPr lang="en-US" sz="2000" dirty="0" err="1" smtClean="0"/>
              <a:t>EPI</a:t>
            </a:r>
            <a:r>
              <a:rPr lang="en-US" sz="2000" dirty="0" smtClean="0"/>
              <a:t> Info, SAGES</a:t>
            </a:r>
          </a:p>
          <a:p>
            <a:r>
              <a:rPr lang="en-US" sz="2000" dirty="0" smtClean="0"/>
              <a:t>Complies with international guidelines</a:t>
            </a:r>
            <a:endParaRPr lang="en-US" sz="2000" dirty="0"/>
          </a:p>
        </p:txBody>
      </p:sp>
      <p:sp>
        <p:nvSpPr>
          <p:cNvPr id="6" name="Title 5"/>
          <p:cNvSpPr>
            <a:spLocks noGrp="1"/>
          </p:cNvSpPr>
          <p:nvPr>
            <p:ph type="title"/>
          </p:nvPr>
        </p:nvSpPr>
        <p:spPr/>
        <p:txBody>
          <a:bodyPr/>
          <a:lstStyle/>
          <a:p>
            <a:r>
              <a:rPr lang="en-US" smtClean="0"/>
              <a:t>Developed with international partners</a:t>
            </a:r>
            <a:endParaRPr lang="en-US" dirty="0"/>
          </a:p>
        </p:txBody>
      </p:sp>
      <p:sp>
        <p:nvSpPr>
          <p:cNvPr id="8" name="Slide Number Placeholder 7"/>
          <p:cNvSpPr>
            <a:spLocks noGrp="1"/>
          </p:cNvSpPr>
          <p:nvPr>
            <p:ph type="sldNum" sz="quarter" idx="4"/>
          </p:nvPr>
        </p:nvSpPr>
        <p:spPr/>
        <p:txBody>
          <a:bodyPr/>
          <a:lstStyle/>
          <a:p>
            <a:fld id="{7EC46059-2E7D-44A0-B918-3C6872AC896D}" type="slidenum">
              <a:rPr lang="en-US" smtClean="0"/>
              <a:pPr/>
              <a:t>7</a:t>
            </a:fld>
            <a:endParaRPr lang="en-US" dirty="0"/>
          </a:p>
        </p:txBody>
      </p:sp>
      <p:grpSp>
        <p:nvGrpSpPr>
          <p:cNvPr id="11" name="Group 10"/>
          <p:cNvGrpSpPr/>
          <p:nvPr/>
        </p:nvGrpSpPr>
        <p:grpSpPr>
          <a:xfrm>
            <a:off x="550929" y="800100"/>
            <a:ext cx="2325101" cy="3943885"/>
            <a:chOff x="647662" y="1846860"/>
            <a:chExt cx="1798655" cy="2679241"/>
          </a:xfrm>
        </p:grpSpPr>
        <p:pic>
          <p:nvPicPr>
            <p:cNvPr id="1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662" y="1846860"/>
              <a:ext cx="1798655" cy="2464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688323" y="4328046"/>
              <a:ext cx="757994" cy="198055"/>
            </a:xfrm>
            <a:prstGeom prst="rect">
              <a:avLst/>
            </a:prstGeom>
          </p:spPr>
          <p:txBody>
            <a:bodyPr wrap="none">
              <a:spAutoFit/>
            </a:bodyPr>
            <a:lstStyle/>
            <a:p>
              <a:pPr algn="r"/>
              <a:r>
                <a:rPr lang="en-US" sz="1400" b="0" i="1" dirty="0" smtClean="0">
                  <a:solidFill>
                    <a:schemeClr val="accent3"/>
                  </a:solidFill>
                </a:rPr>
                <a:t>WHO, 2010</a:t>
              </a:r>
              <a:endParaRPr lang="en-US" sz="1400" b="0" i="1" dirty="0">
                <a:solidFill>
                  <a:schemeClr val="accent3"/>
                </a:solidFill>
              </a:endParaRPr>
            </a:p>
          </p:txBody>
        </p:sp>
      </p:grpSp>
      <p:sp>
        <p:nvSpPr>
          <p:cNvPr id="20" name="Date Placeholder 19"/>
          <p:cNvSpPr>
            <a:spLocks noGrp="1"/>
          </p:cNvSpPr>
          <p:nvPr>
            <p:ph type="dt" sz="half" idx="23"/>
          </p:nvPr>
        </p:nvSpPr>
        <p:spPr/>
        <p:txBody>
          <a:bodyPr/>
          <a:lstStyle/>
          <a:p>
            <a:r>
              <a:rPr lang="en-US" smtClean="0"/>
              <a:t>3 December 2014</a:t>
            </a:r>
            <a:endParaRPr lang="en-US" dirty="0"/>
          </a:p>
        </p:txBody>
      </p:sp>
      <p:sp>
        <p:nvSpPr>
          <p:cNvPr id="21" name="Footer Placeholder 20"/>
          <p:cNvSpPr>
            <a:spLocks noGrp="1"/>
          </p:cNvSpPr>
          <p:nvPr>
            <p:ph type="ftr" sz="quarter" idx="25"/>
          </p:nvPr>
        </p:nvSpPr>
        <p:spPr/>
        <p:txBody>
          <a:bodyPr/>
          <a:lstStyle/>
          <a:p>
            <a:r>
              <a:rPr lang="en-US" smtClean="0"/>
              <a:t>WVD8     |</a:t>
            </a:r>
            <a:endParaRPr lang="en-US" dirty="0"/>
          </a:p>
        </p:txBody>
      </p:sp>
    </p:spTree>
    <p:extLst>
      <p:ext uri="{BB962C8B-B14F-4D97-AF65-F5344CB8AC3E}">
        <p14:creationId xmlns:p14="http://schemas.microsoft.com/office/powerpoint/2010/main" val="2565858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2"/>
          </p:nvPr>
        </p:nvSpPr>
        <p:spPr/>
        <p:txBody>
          <a:bodyPr/>
          <a:lstStyle/>
          <a:p>
            <a:endParaRPr lang="en-US"/>
          </a:p>
        </p:txBody>
      </p:sp>
      <p:sp>
        <p:nvSpPr>
          <p:cNvPr id="15" name="Text Placeholder 14"/>
          <p:cNvSpPr>
            <a:spLocks noGrp="1"/>
          </p:cNvSpPr>
          <p:nvPr>
            <p:ph type="body" sz="quarter" idx="19"/>
          </p:nvPr>
        </p:nvSpPr>
        <p:spPr/>
        <p:txBody>
          <a:bodyPr/>
          <a:lstStyle/>
          <a:p>
            <a:r>
              <a:rPr lang="en-US" dirty="0"/>
              <a:t>Adaptable, Field-Tested Solution for Emerging Disease Response</a:t>
            </a:r>
          </a:p>
        </p:txBody>
      </p:sp>
      <p:sp>
        <p:nvSpPr>
          <p:cNvPr id="10" name="Text Placeholder 9"/>
          <p:cNvSpPr>
            <a:spLocks noGrp="1"/>
          </p:cNvSpPr>
          <p:nvPr>
            <p:ph type="body" sz="quarter" idx="15"/>
          </p:nvPr>
        </p:nvSpPr>
        <p:spPr>
          <a:xfrm>
            <a:off x="1139825" y="3026620"/>
            <a:ext cx="6864350" cy="2586778"/>
          </a:xfrm>
        </p:spPr>
        <p:txBody>
          <a:bodyPr/>
          <a:lstStyle/>
          <a:p>
            <a:r>
              <a:rPr lang="en-US" dirty="0" smtClean="0"/>
              <a:t>Enables rapid response to disease outbreaks</a:t>
            </a:r>
          </a:p>
          <a:p>
            <a:r>
              <a:rPr lang="en-US" dirty="0" smtClean="0"/>
              <a:t>Sustainable in a resource constrained environment</a:t>
            </a:r>
          </a:p>
          <a:p>
            <a:r>
              <a:rPr lang="en-US" dirty="0" smtClean="0"/>
              <a:t>Adaptable and scalable to country requirements</a:t>
            </a:r>
          </a:p>
          <a:p>
            <a:r>
              <a:rPr lang="en-US" dirty="0" smtClean="0"/>
              <a:t>Mature solution in operation since 2005</a:t>
            </a:r>
          </a:p>
          <a:p>
            <a:r>
              <a:rPr lang="en-US" dirty="0" smtClean="0"/>
              <a:t>Integrates with local health systems</a:t>
            </a:r>
            <a:endParaRPr lang="en-US" dirty="0"/>
          </a:p>
        </p:txBody>
      </p:sp>
      <p:sp>
        <p:nvSpPr>
          <p:cNvPr id="7" name="Title 6"/>
          <p:cNvSpPr>
            <a:spLocks noGrp="1"/>
          </p:cNvSpPr>
          <p:nvPr>
            <p:ph type="title"/>
          </p:nvPr>
        </p:nvSpPr>
        <p:spPr/>
        <p:txBody>
          <a:bodyPr/>
          <a:lstStyle/>
          <a:p>
            <a:r>
              <a:rPr lang="en-US" dirty="0" smtClean="0"/>
              <a:t>EIDSS advances disease outbreak management</a:t>
            </a:r>
            <a:endParaRPr lang="en-US" dirty="0"/>
          </a:p>
        </p:txBody>
      </p:sp>
      <p:sp>
        <p:nvSpPr>
          <p:cNvPr id="8" name="Slide Number Placeholder 7"/>
          <p:cNvSpPr>
            <a:spLocks noGrp="1"/>
          </p:cNvSpPr>
          <p:nvPr>
            <p:ph type="sldNum" sz="quarter" idx="24"/>
          </p:nvPr>
        </p:nvSpPr>
        <p:spPr/>
        <p:txBody>
          <a:bodyPr/>
          <a:lstStyle/>
          <a:p>
            <a:fld id="{7EC46059-2E7D-44A0-B918-3C6872AC896D}" type="slidenum">
              <a:rPr lang="en-US" smtClean="0"/>
              <a:pPr/>
              <a:t>8</a:t>
            </a:fld>
            <a:endParaRPr lang="en-US" dirty="0"/>
          </a:p>
        </p:txBody>
      </p:sp>
      <p:pic>
        <p:nvPicPr>
          <p:cNvPr id="19" name="Picture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68401" y="1613357"/>
            <a:ext cx="6296531" cy="1413262"/>
          </a:xfrm>
          <a:prstGeom prst="rect">
            <a:avLst/>
          </a:prstGeom>
        </p:spPr>
      </p:pic>
      <p:sp>
        <p:nvSpPr>
          <p:cNvPr id="12" name="Date Placeholder 11"/>
          <p:cNvSpPr>
            <a:spLocks noGrp="1"/>
          </p:cNvSpPr>
          <p:nvPr>
            <p:ph type="dt" sz="half" idx="23"/>
          </p:nvPr>
        </p:nvSpPr>
        <p:spPr/>
        <p:txBody>
          <a:bodyPr/>
          <a:lstStyle/>
          <a:p>
            <a:r>
              <a:rPr lang="en-US" smtClean="0"/>
              <a:t>3 December 2014</a:t>
            </a:r>
            <a:endParaRPr lang="en-US" dirty="0"/>
          </a:p>
        </p:txBody>
      </p:sp>
      <p:sp>
        <p:nvSpPr>
          <p:cNvPr id="13" name="Footer Placeholder 12"/>
          <p:cNvSpPr>
            <a:spLocks noGrp="1"/>
          </p:cNvSpPr>
          <p:nvPr>
            <p:ph type="ftr" sz="quarter" idx="25"/>
          </p:nvPr>
        </p:nvSpPr>
        <p:spPr/>
        <p:txBody>
          <a:bodyPr/>
          <a:lstStyle/>
          <a:p>
            <a:r>
              <a:rPr lang="en-US" smtClean="0"/>
              <a:t>WVD8     |</a:t>
            </a:r>
            <a:endParaRPr lang="en-US" dirty="0"/>
          </a:p>
        </p:txBody>
      </p:sp>
    </p:spTree>
    <p:extLst>
      <p:ext uri="{BB962C8B-B14F-4D97-AF65-F5344CB8AC3E}">
        <p14:creationId xmlns:p14="http://schemas.microsoft.com/office/powerpoint/2010/main" val="1203716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911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lIns="0" tIns="0" rIns="0" bIns="0" anchor="b"/>
      <a:lstStyle>
        <a:defPPr marL="0" marR="0" indent="0" algn="l" defTabSz="914400" rtl="0" eaLnBrk="0" fontAlgn="base" latinLnBrk="0" hangingPunct="0">
          <a:lnSpc>
            <a:spcPts val="1200"/>
          </a:lnSpc>
          <a:spcBef>
            <a:spcPts val="0"/>
          </a:spcBef>
          <a:spcAft>
            <a:spcPct val="0"/>
          </a:spcAft>
          <a:buClr>
            <a:srgbClr val="005596"/>
          </a:buClr>
          <a:buSzTx/>
          <a:buFontTx/>
          <a:buNone/>
          <a:tabLst/>
          <a:defRPr kumimoji="0" sz="1400" b="1" i="0" u="none" strike="noStrike" kern="0" cap="none" spc="0" normalizeH="0" baseline="0" noProof="0" dirty="0" smtClean="0">
            <a:ln>
              <a:noFill/>
            </a:ln>
            <a:solidFill>
              <a:srgbClr val="00A2E5"/>
            </a:solidFill>
            <a:effectLst/>
            <a:uLnTx/>
            <a:uFillTx/>
            <a:latin typeface="Calibri"/>
            <a:ea typeface="+mn-ea"/>
            <a:cs typeface="+mn-cs"/>
          </a:defRPr>
        </a:defPPr>
      </a:lstStyle>
    </a:txDef>
  </a:objectDefaults>
  <a:extraClrSchemeLst/>
</a:theme>
</file>

<file path=ppt/theme/theme10.xml><?xml version="1.0" encoding="utf-8"?>
<a:theme xmlns:a="http://schemas.openxmlformats.org/drawingml/2006/main" name="Section 5 Divider">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Section 1 Divid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ection 5 Master">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losing Slide">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Section 1 Divid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1 Divider">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Section 1 Divid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1 Master">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2 Divider">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Section 1 Divid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2 Master">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3 Divider">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Section 1 Divid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3 Master">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4 Divider">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Section 1 Divid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ection 4 Master">
  <a:themeElements>
    <a:clrScheme name="2012 BV">
      <a:dk1>
        <a:srgbClr val="005596"/>
      </a:dk1>
      <a:lt1>
        <a:sysClr val="window" lastClr="FFFFFF"/>
      </a:lt1>
      <a:dk2>
        <a:srgbClr val="002B5C"/>
      </a:dk2>
      <a:lt2>
        <a:srgbClr val="BDBAB4"/>
      </a:lt2>
      <a:accent1>
        <a:srgbClr val="00A2E5"/>
      </a:accent1>
      <a:accent2>
        <a:srgbClr val="96A000"/>
      </a:accent2>
      <a:accent3>
        <a:srgbClr val="5B5E5B"/>
      </a:accent3>
      <a:accent4>
        <a:srgbClr val="E6AE00"/>
      </a:accent4>
      <a:accent5>
        <a:srgbClr val="BDBAB4"/>
      </a:accent5>
      <a:accent6>
        <a:srgbClr val="899639"/>
      </a:accent6>
      <a:hlink>
        <a:srgbClr val="005596"/>
      </a:hlink>
      <a:folHlink>
        <a:srgbClr val="00A2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F7820ED68EF544A1B94B8AC6DFEF6A" ma:contentTypeVersion="0" ma:contentTypeDescription="Create a new document." ma:contentTypeScope="" ma:versionID="7f2c7167e6cfb1c4f807d5a0f0d23a0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7B1BF4-3230-4017-8637-03E43999E6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AD1ADBC-920A-433C-9B97-8A0F8E963A13}">
  <ds:schemaRefs>
    <ds:schemaRef ds:uri="http://schemas.microsoft.com/sharepoint/v3/contenttype/forms"/>
  </ds:schemaRefs>
</ds:datastoreItem>
</file>

<file path=customXml/itemProps3.xml><?xml version="1.0" encoding="utf-8"?>
<ds:datastoreItem xmlns:ds="http://schemas.openxmlformats.org/officeDocument/2006/customXml" ds:itemID="{EA7A10DF-11BA-46DF-AAA1-1FC5612BDA88}">
  <ds:schemaRefs>
    <ds:schemaRef ds:uri="http://purl.org/dc/terms/"/>
    <ds:schemaRef ds:uri="http://purl.org/dc/elements/1.1/"/>
    <ds:schemaRef ds:uri="http://purl.org/dc/dcmitype/"/>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Default Theme.thmx</Template>
  <TotalTime>2028</TotalTime>
  <Words>665</Words>
  <Application>Microsoft Office PowerPoint</Application>
  <PresentationFormat>On-screen Show (4:3)</PresentationFormat>
  <Paragraphs>137</Paragraphs>
  <Slides>9</Slides>
  <Notes>7</Notes>
  <HiddenSlides>0</HiddenSlides>
  <MMClips>0</MMClips>
  <ScaleCrop>false</ScaleCrop>
  <HeadingPairs>
    <vt:vector size="4" baseType="variant">
      <vt:variant>
        <vt:lpstr>Theme</vt:lpstr>
      </vt:variant>
      <vt:variant>
        <vt:i4>12</vt:i4>
      </vt:variant>
      <vt:variant>
        <vt:lpstr>Slide Titles</vt:lpstr>
      </vt:variant>
      <vt:variant>
        <vt:i4>9</vt:i4>
      </vt:variant>
    </vt:vector>
  </HeadingPairs>
  <TitlesOfParts>
    <vt:vector size="21" baseType="lpstr">
      <vt:lpstr>Default Theme</vt:lpstr>
      <vt:lpstr>Section 1 Divider</vt:lpstr>
      <vt:lpstr>Section 1 Master</vt:lpstr>
      <vt:lpstr>Section 2 Divider</vt:lpstr>
      <vt:lpstr>Section 2 Master</vt:lpstr>
      <vt:lpstr>Section 3 Divider</vt:lpstr>
      <vt:lpstr>Section 3 Master</vt:lpstr>
      <vt:lpstr>Section 4 Divider</vt:lpstr>
      <vt:lpstr>Section 4 Master</vt:lpstr>
      <vt:lpstr>Section 5 Divider</vt:lpstr>
      <vt:lpstr>Section 5 Master</vt:lpstr>
      <vt:lpstr>Closing Slide</vt:lpstr>
      <vt:lpstr>Electronic integrated disease surveillance system (EIDSS)    </vt:lpstr>
      <vt:lpstr>WE’RE BUILDING A WORLD OF DIFFERENCE. TOGETHER.  </vt:lpstr>
      <vt:lpstr>Electronic Integrated Disease Surveillance system</vt:lpstr>
      <vt:lpstr>EIDSS Supports monitoring human and  animal diseases in near real time</vt:lpstr>
      <vt:lpstr>Employs existing infrastructure and locally available equipment</vt:lpstr>
      <vt:lpstr>Deployment In Five Countries at  430+ sites</vt:lpstr>
      <vt:lpstr>Developed with international partners</vt:lpstr>
      <vt:lpstr>EIDSS advances disease outbreak management</vt:lpstr>
      <vt:lpstr>PowerPoint Presentation</vt:lpstr>
    </vt:vector>
  </TitlesOfParts>
  <Company>Black &amp; Veatch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Glenda Miller</dc:creator>
  <cp:lastModifiedBy>Black &amp; Veatch</cp:lastModifiedBy>
  <cp:revision>194</cp:revision>
  <dcterms:created xsi:type="dcterms:W3CDTF">2012-10-03T15:44:48Z</dcterms:created>
  <dcterms:modified xsi:type="dcterms:W3CDTF">2014-12-02T19:42:28Z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_dlc_DocIdItemGuid">
    <vt:lpwstr>ebf27aca-f7e5-4636-be54-075c69090c0f</vt:lpwstr>
  </property>
  <property fmtid="{D5CDD505-2E9C-101B-9397-08002B2CF9AE}" pid="4" name="{DFC8691F-2432-4741-B780-3CAE3235A612}">
    <vt:lpwstr>&lt;?xml version="1.0" encoding="utf-16"?&gt;_x000d_
&lt;SPS2003FileSourceXmlGenerator xmlns:xsi="http://www.w3.org/2001/XMLSchema-instance" xmlns:xsd="http://www.w3.org/2001/XMLSchema"&gt;_x000d_
  &lt;SourceInfoStoreType&gt;SPS2003&lt;/SourceInfoStoreType&gt;_x000d_
  &lt;ParentListUid&gt;97d74275-9c</vt:lpwstr>
  </property>
  <property fmtid="{D5CDD505-2E9C-101B-9397-08002B2CF9AE}" pid="5" name="xd_ProgID">
    <vt:lpwstr/>
  </property>
  <property fmtid="{D5CDD505-2E9C-101B-9397-08002B2CF9AE}" pid="6" name="ContentTypeId">
    <vt:lpwstr>0x01010081F7820ED68EF544A1B94B8AC6DFEF6A</vt:lpwstr>
  </property>
  <property fmtid="{D5CDD505-2E9C-101B-9397-08002B2CF9AE}" pid="7" name="_SourceUrl">
    <vt:lpwstr/>
  </property>
  <property fmtid="{D5CDD505-2E9C-101B-9397-08002B2CF9AE}" pid="8" name="TaxCatchAll">
    <vt:lpwstr/>
  </property>
  <property fmtid="{D5CDD505-2E9C-101B-9397-08002B2CF9AE}" pid="9" name="TaxKeywordTaxHTField">
    <vt:lpwstr/>
  </property>
  <property fmtid="{D5CDD505-2E9C-101B-9397-08002B2CF9AE}" pid="10" name="TemplateUrl">
    <vt:lpwstr/>
  </property>
</Properties>
</file>