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2" r:id="rId5"/>
    <p:sldId id="263" r:id="rId6"/>
    <p:sldId id="261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4567" autoAdjust="0"/>
  </p:normalViewPr>
  <p:slideViewPr>
    <p:cSldViewPr snapToGrid="0">
      <p:cViewPr varScale="1">
        <p:scale>
          <a:sx n="62" d="100"/>
          <a:sy n="62" d="100"/>
        </p:scale>
        <p:origin x="-1656" y="-78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Ebola: Meet the Experts - A Reverse Procurement </a:t>
            </a:r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44488" y="2770188"/>
            <a:ext cx="8396287" cy="1752600"/>
          </a:xfrm>
        </p:spPr>
        <p:txBody>
          <a:bodyPr/>
          <a:lstStyle/>
          <a:p>
            <a:r>
              <a:rPr lang="en-US" sz="4400" dirty="0" smtClean="0"/>
              <a:t>Jeff Hersh, MD</a:t>
            </a:r>
          </a:p>
          <a:p>
            <a:r>
              <a:rPr lang="en-US" sz="4400" dirty="0" smtClean="0"/>
              <a:t>Chief Medical Officer</a:t>
            </a:r>
          </a:p>
          <a:p>
            <a:r>
              <a:rPr lang="en-US" sz="4400" dirty="0" smtClean="0"/>
              <a:t>GE Healthcare Systems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54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Doc in a Box</a:t>
            </a:r>
            <a:endParaRPr lang="en-US" dirty="0"/>
          </a:p>
        </p:txBody>
      </p:sp>
      <p:pic>
        <p:nvPicPr>
          <p:cNvPr id="78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2" y="956172"/>
            <a:ext cx="3740273" cy="280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973320"/>
            <a:ext cx="3795481" cy="27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08" y="4085343"/>
            <a:ext cx="4305533" cy="25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93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Doc in a Box</a:t>
            </a:r>
            <a:endParaRPr lang="en-US" dirty="0"/>
          </a:p>
        </p:txBody>
      </p:sp>
      <p:pic>
        <p:nvPicPr>
          <p:cNvPr id="78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41400"/>
            <a:ext cx="4292600" cy="276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92200"/>
            <a:ext cx="4114798" cy="263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35" y="3727556"/>
            <a:ext cx="3653729" cy="274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27287"/>
            <a:ext cx="8459788" cy="998537"/>
          </a:xfrm>
        </p:spPr>
        <p:txBody>
          <a:bodyPr/>
          <a:lstStyle/>
          <a:p>
            <a:r>
              <a:rPr lang="en-US" dirty="0" smtClean="0"/>
              <a:t>GE </a:t>
            </a:r>
            <a:r>
              <a:rPr lang="en-US" dirty="0" err="1" smtClean="0"/>
              <a:t>CommunityTap</a:t>
            </a:r>
            <a:endParaRPr lang="en-US" dirty="0"/>
          </a:p>
        </p:txBody>
      </p:sp>
      <p:pic>
        <p:nvPicPr>
          <p:cNvPr id="78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50" y="798652"/>
            <a:ext cx="2678091" cy="60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38" y="1048140"/>
            <a:ext cx="996026" cy="550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6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Healthcare Technology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0" t="2390" r="32595" b="4832"/>
          <a:stretch/>
        </p:blipFill>
        <p:spPr bwMode="auto">
          <a:xfrm>
            <a:off x="3017520" y="2011680"/>
            <a:ext cx="512064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4" y="3615055"/>
            <a:ext cx="4177393" cy="23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52" y="2011680"/>
            <a:ext cx="2600867" cy="243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8" y="1096646"/>
            <a:ext cx="2885444" cy="26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6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3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</TotalTime>
  <Words>35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Ebola: Meet the Experts - A Reverse Procurement Launch</vt:lpstr>
      <vt:lpstr>GE Doc in a Box</vt:lpstr>
      <vt:lpstr>GE Doc in a Box</vt:lpstr>
      <vt:lpstr>GE CommunityTap</vt:lpstr>
      <vt:lpstr>GE Healthcare Technology</vt:lpstr>
      <vt:lpstr>PowerPoint Presentation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Ebola: Meet the Experts - A Reverse Procurement Launch Event</dc:title>
  <dc:creator>GE User</dc:creator>
  <cp:keywords>September 22, 2004 – Version 1.1</cp:keywords>
  <dc:description>General Electric Company 2004</dc:description>
  <cp:lastModifiedBy>GE User</cp:lastModifiedBy>
  <cp:revision>6</cp:revision>
  <cp:lastPrinted>2003-08-29T14:38:12Z</cp:lastPrinted>
  <dcterms:created xsi:type="dcterms:W3CDTF">2014-12-02T19:37:59Z</dcterms:created>
  <dcterms:modified xsi:type="dcterms:W3CDTF">2014-12-02T20:32:02Z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